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25"/>
  </p:notesMasterIdLst>
  <p:sldIdLst>
    <p:sldId id="256" r:id="rId2"/>
    <p:sldId id="260" r:id="rId3"/>
    <p:sldId id="264" r:id="rId4"/>
    <p:sldId id="261" r:id="rId5"/>
    <p:sldId id="345" r:id="rId6"/>
    <p:sldId id="346" r:id="rId7"/>
    <p:sldId id="347" r:id="rId8"/>
    <p:sldId id="262" r:id="rId9"/>
    <p:sldId id="263" r:id="rId10"/>
    <p:sldId id="348" r:id="rId11"/>
    <p:sldId id="349" r:id="rId12"/>
    <p:sldId id="265" r:id="rId13"/>
    <p:sldId id="350" r:id="rId14"/>
    <p:sldId id="352" r:id="rId15"/>
    <p:sldId id="351" r:id="rId16"/>
    <p:sldId id="353" r:id="rId17"/>
    <p:sldId id="354" r:id="rId18"/>
    <p:sldId id="355" r:id="rId19"/>
    <p:sldId id="356" r:id="rId20"/>
    <p:sldId id="357" r:id="rId21"/>
    <p:sldId id="358" r:id="rId22"/>
    <p:sldId id="359" r:id="rId23"/>
    <p:sldId id="266" r:id="rId24"/>
  </p:sldIdLst>
  <p:sldSz cx="9144000" cy="5143500" type="screen16x9"/>
  <p:notesSz cx="6858000" cy="9144000"/>
  <p:embeddedFontLst>
    <p:embeddedFont>
      <p:font typeface="Darker Grotesque" panose="020B0604020202020204" charset="0"/>
      <p:regular r:id="rId26"/>
      <p:bold r:id="rId27"/>
    </p:embeddedFont>
    <p:embeddedFont>
      <p:font typeface="Darker Grotesque Black" panose="020B0604020202020204" charset="0"/>
      <p:bold r:id="rId28"/>
    </p:embeddedFont>
    <p:embeddedFont>
      <p:font typeface="Nunito Light" pitchFamily="2" charset="0"/>
      <p:regular r:id="rId29"/>
      <p:italic r:id="rId30"/>
    </p:embeddedFont>
    <p:embeddedFont>
      <p:font typeface="Open Sans" panose="020B0606030504020204" pitchFamily="34" charset="0"/>
      <p:regular r:id="rId31"/>
      <p:bold r:id="rId32"/>
      <p:italic r:id="rId33"/>
      <p:boldItalic r:id="rId34"/>
    </p:embeddedFont>
    <p:embeddedFont>
      <p:font typeface="Orbitron Black" panose="020B0604020202020204" charset="0"/>
      <p:bold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4D1786-377B-47E8-8DDF-D487DDAB563B}">
  <a:tblStyle styleId="{924D1786-377B-47E8-8DDF-D487DDAB563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2A84118-4F36-42B5-85DB-55DDF5F7634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d527f7846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d527f7846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e337a1eed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e337a1eed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8377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d55b463498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d55b463498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5072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d55b463498_4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d55b463498_4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e337a1eed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e337a1eed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7452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e337a1eed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e337a1eed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3933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e337a1eed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e337a1eed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021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e337a1eed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e337a1eed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5545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e337a1eed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e337a1eed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352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e337a1eed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e337a1eed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6641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e337a1eed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e337a1eed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445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d55b463498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d55b463498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d55b463498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d55b463498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539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e337a1eed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e337a1eed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4548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d55b463498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d55b463498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104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e39d02c65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e39d02c65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d55b463498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d55b463498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d55b463498_4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d55b463498_4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d55b463498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d55b463498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483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d55b463498_4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d55b463498_4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031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d55b463498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d55b463498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5223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d55b463498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d55b463498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e337a1eed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e337a1eed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2250" y="1870875"/>
            <a:ext cx="5804400" cy="1221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4800">
                <a:latin typeface="Orbitron Black"/>
                <a:ea typeface="Orbitron Black"/>
                <a:cs typeface="Orbitron Black"/>
                <a:sym typeface="Orbitron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392500" y="32380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515"/>
        <p:cNvGrpSpPr/>
        <p:nvPr/>
      </p:nvGrpSpPr>
      <p:grpSpPr>
        <a:xfrm>
          <a:off x="0" y="0"/>
          <a:ext cx="0" cy="0"/>
          <a:chOff x="0" y="0"/>
          <a:chExt cx="0" cy="0"/>
        </a:xfrm>
      </p:grpSpPr>
      <p:sp>
        <p:nvSpPr>
          <p:cNvPr id="516" name="Google Shape;516;p55"/>
          <p:cNvSpPr/>
          <p:nvPr/>
        </p:nvSpPr>
        <p:spPr>
          <a:xfrm>
            <a:off x="1181400" y="4001050"/>
            <a:ext cx="3029400" cy="30294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3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7" name="Google Shape;517;p55"/>
          <p:cNvPicPr preferRelativeResize="0"/>
          <p:nvPr/>
        </p:nvPicPr>
        <p:blipFill rotWithShape="1">
          <a:blip r:embed="rId2">
            <a:alphaModFix/>
          </a:blip>
          <a:srcRect l="7340" r="4538" b="19768"/>
          <a:stretch/>
        </p:blipFill>
        <p:spPr>
          <a:xfrm rot="9000006">
            <a:off x="6631531" y="3074710"/>
            <a:ext cx="4407288" cy="3040679"/>
          </a:xfrm>
          <a:prstGeom prst="rect">
            <a:avLst/>
          </a:prstGeom>
          <a:noFill/>
          <a:ln>
            <a:noFill/>
          </a:ln>
        </p:spPr>
      </p:pic>
      <p:pic>
        <p:nvPicPr>
          <p:cNvPr id="518" name="Google Shape;518;p55"/>
          <p:cNvPicPr preferRelativeResize="0"/>
          <p:nvPr/>
        </p:nvPicPr>
        <p:blipFill rotWithShape="1">
          <a:blip r:embed="rId2">
            <a:alphaModFix/>
          </a:blip>
          <a:srcRect l="7340" r="4538" b="19768"/>
          <a:stretch/>
        </p:blipFill>
        <p:spPr>
          <a:xfrm rot="10078522">
            <a:off x="2368356" y="-2528990"/>
            <a:ext cx="4407288" cy="3040677"/>
          </a:xfrm>
          <a:prstGeom prst="rect">
            <a:avLst/>
          </a:prstGeom>
          <a:noFill/>
          <a:ln>
            <a:noFill/>
          </a:ln>
        </p:spPr>
      </p:pic>
      <p:pic>
        <p:nvPicPr>
          <p:cNvPr id="519" name="Google Shape;519;p55"/>
          <p:cNvPicPr preferRelativeResize="0"/>
          <p:nvPr/>
        </p:nvPicPr>
        <p:blipFill rotWithShape="1">
          <a:blip r:embed="rId2">
            <a:alphaModFix/>
          </a:blip>
          <a:srcRect l="7340" r="4538" b="19768"/>
          <a:stretch/>
        </p:blipFill>
        <p:spPr>
          <a:xfrm rot="-8099992">
            <a:off x="-1888368" y="3524285"/>
            <a:ext cx="4407289" cy="304067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520"/>
        <p:cNvGrpSpPr/>
        <p:nvPr/>
      </p:nvGrpSpPr>
      <p:grpSpPr>
        <a:xfrm>
          <a:off x="0" y="0"/>
          <a:ext cx="0" cy="0"/>
          <a:chOff x="0" y="0"/>
          <a:chExt cx="0" cy="0"/>
        </a:xfrm>
      </p:grpSpPr>
      <p:sp>
        <p:nvSpPr>
          <p:cNvPr id="521" name="Google Shape;521;p56"/>
          <p:cNvSpPr/>
          <p:nvPr/>
        </p:nvSpPr>
        <p:spPr>
          <a:xfrm>
            <a:off x="6982463" y="3599050"/>
            <a:ext cx="3058800" cy="30588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2" name="Google Shape;522;p56"/>
          <p:cNvPicPr preferRelativeResize="0"/>
          <p:nvPr/>
        </p:nvPicPr>
        <p:blipFill rotWithShape="1">
          <a:blip r:embed="rId2">
            <a:alphaModFix/>
          </a:blip>
          <a:srcRect l="7340" r="4538" b="19768"/>
          <a:stretch/>
        </p:blipFill>
        <p:spPr>
          <a:xfrm rot="9134656">
            <a:off x="6293780" y="3644943"/>
            <a:ext cx="4436165" cy="3060612"/>
          </a:xfrm>
          <a:prstGeom prst="rect">
            <a:avLst/>
          </a:prstGeom>
          <a:noFill/>
          <a:ln>
            <a:noFill/>
          </a:ln>
        </p:spPr>
      </p:pic>
      <p:pic>
        <p:nvPicPr>
          <p:cNvPr id="523" name="Google Shape;523;p56"/>
          <p:cNvPicPr preferRelativeResize="0"/>
          <p:nvPr/>
        </p:nvPicPr>
        <p:blipFill rotWithShape="1">
          <a:blip r:embed="rId2">
            <a:alphaModFix/>
          </a:blip>
          <a:srcRect l="7340" r="4538" b="19768"/>
          <a:stretch/>
        </p:blipFill>
        <p:spPr>
          <a:xfrm rot="-2359540">
            <a:off x="-1115599" y="-633789"/>
            <a:ext cx="3498423" cy="2413614"/>
          </a:xfrm>
          <a:prstGeom prst="rect">
            <a:avLst/>
          </a:prstGeom>
          <a:noFill/>
          <a:ln>
            <a:noFill/>
          </a:ln>
        </p:spPr>
      </p:pic>
      <p:pic>
        <p:nvPicPr>
          <p:cNvPr id="524" name="Google Shape;524;p56"/>
          <p:cNvPicPr preferRelativeResize="0"/>
          <p:nvPr/>
        </p:nvPicPr>
        <p:blipFill rotWithShape="1">
          <a:blip r:embed="rId2">
            <a:alphaModFix/>
          </a:blip>
          <a:srcRect l="7340" r="4538" b="19768"/>
          <a:stretch/>
        </p:blipFill>
        <p:spPr>
          <a:xfrm rot="8382963">
            <a:off x="7473048" y="-1903224"/>
            <a:ext cx="3498429" cy="2413614"/>
          </a:xfrm>
          <a:prstGeom prst="rect">
            <a:avLst/>
          </a:prstGeom>
          <a:noFill/>
          <a:ln>
            <a:noFill/>
          </a:ln>
        </p:spPr>
      </p:pic>
      <p:sp>
        <p:nvSpPr>
          <p:cNvPr id="525" name="Google Shape;525;p56"/>
          <p:cNvSpPr/>
          <p:nvPr/>
        </p:nvSpPr>
        <p:spPr>
          <a:xfrm>
            <a:off x="-1677013" y="3486525"/>
            <a:ext cx="3352800" cy="3352800"/>
          </a:xfrm>
          <a:prstGeom prst="ellipse">
            <a:avLst/>
          </a:prstGeom>
          <a:solidFill>
            <a:schemeClr val="dk2"/>
          </a:solidFill>
          <a:ln>
            <a:noFill/>
          </a:ln>
          <a:effectLst>
            <a:outerShdw blurRad="57150" dist="9525" dir="10320000" algn="bl" rotWithShape="0">
              <a:schemeClr val="accent1">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1320850"/>
            <a:ext cx="3711600" cy="1403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20000" y="3684525"/>
            <a:ext cx="1599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720000" y="2724500"/>
            <a:ext cx="29706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rgbClr val="000000"/>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grpSp>
        <p:nvGrpSpPr>
          <p:cNvPr id="40" name="Google Shape;40;p7"/>
          <p:cNvGrpSpPr/>
          <p:nvPr/>
        </p:nvGrpSpPr>
        <p:grpSpPr>
          <a:xfrm>
            <a:off x="6368725" y="-3096875"/>
            <a:ext cx="6112800" cy="6112800"/>
            <a:chOff x="6368725" y="-3096875"/>
            <a:chExt cx="6112800" cy="6112800"/>
          </a:xfrm>
        </p:grpSpPr>
        <p:sp>
          <p:nvSpPr>
            <p:cNvPr id="41" name="Google Shape;41;p7"/>
            <p:cNvSpPr/>
            <p:nvPr/>
          </p:nvSpPr>
          <p:spPr>
            <a:xfrm>
              <a:off x="6368725" y="-3096875"/>
              <a:ext cx="6112800" cy="61128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 name="Google Shape;42;p7"/>
            <p:cNvPicPr preferRelativeResize="0"/>
            <p:nvPr/>
          </p:nvPicPr>
          <p:blipFill rotWithShape="1">
            <a:blip r:embed="rId2">
              <a:alphaModFix/>
            </a:blip>
            <a:srcRect l="7340" r="4538" b="19768"/>
            <a:stretch/>
          </p:blipFill>
          <p:spPr>
            <a:xfrm rot="3599913">
              <a:off x="7727360" y="-484175"/>
              <a:ext cx="3160826" cy="2180726"/>
            </a:xfrm>
            <a:prstGeom prst="rect">
              <a:avLst/>
            </a:prstGeom>
            <a:noFill/>
            <a:ln>
              <a:noFill/>
            </a:ln>
          </p:spPr>
        </p:pic>
        <p:pic>
          <p:nvPicPr>
            <p:cNvPr id="43" name="Google Shape;43;p7"/>
            <p:cNvPicPr preferRelativeResize="0"/>
            <p:nvPr/>
          </p:nvPicPr>
          <p:blipFill>
            <a:blip r:embed="rId3">
              <a:alphaModFix/>
            </a:blip>
            <a:stretch>
              <a:fillRect/>
            </a:stretch>
          </p:blipFill>
          <p:spPr>
            <a:xfrm rot="2051224">
              <a:off x="8345293" y="898004"/>
              <a:ext cx="709013" cy="537293"/>
            </a:xfrm>
            <a:prstGeom prst="rect">
              <a:avLst/>
            </a:prstGeom>
            <a:noFill/>
            <a:ln>
              <a:noFill/>
            </a:ln>
          </p:spPr>
        </p:pic>
      </p:grpSp>
      <p:sp>
        <p:nvSpPr>
          <p:cNvPr id="44" name="Google Shape;44;p7"/>
          <p:cNvSpPr txBox="1">
            <a:spLocks noGrp="1"/>
          </p:cNvSpPr>
          <p:nvPr>
            <p:ph type="title"/>
          </p:nvPr>
        </p:nvSpPr>
        <p:spPr>
          <a:xfrm>
            <a:off x="720000" y="475600"/>
            <a:ext cx="4200900" cy="843000"/>
          </a:xfrm>
          <a:prstGeom prst="rect">
            <a:avLst/>
          </a:prstGeom>
        </p:spPr>
        <p:txBody>
          <a:bodyPr spcFirstLastPara="1" wrap="square" lIns="91425" tIns="91425" rIns="91425" bIns="91425" anchor="t" anchorCtr="0">
            <a:noAutofit/>
          </a:bodyPr>
          <a:lstStyle>
            <a:lvl1pPr lvl="0" rtl="0">
              <a:spcBef>
                <a:spcPts val="0"/>
              </a:spcBef>
              <a:spcAft>
                <a:spcPts val="0"/>
              </a:spcAft>
              <a:buSzPts val="2300"/>
              <a:buNone/>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45" name="Google Shape;45;p7"/>
          <p:cNvSpPr txBox="1">
            <a:spLocks noGrp="1"/>
          </p:cNvSpPr>
          <p:nvPr>
            <p:ph type="body" idx="1"/>
          </p:nvPr>
        </p:nvSpPr>
        <p:spPr>
          <a:xfrm>
            <a:off x="720000" y="1152475"/>
            <a:ext cx="3613500" cy="34164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400"/>
            </a:lvl1pPr>
            <a:lvl2pPr marL="914400" lvl="1" indent="-330200" rtl="0">
              <a:lnSpc>
                <a:spcPct val="115000"/>
              </a:lnSpc>
              <a:spcBef>
                <a:spcPts val="0"/>
              </a:spcBef>
              <a:spcAft>
                <a:spcPts val="0"/>
              </a:spcAft>
              <a:buSzPts val="1600"/>
              <a:buFont typeface="Nunito Light"/>
              <a:buChar char="○"/>
              <a:defRPr/>
            </a:lvl2pPr>
            <a:lvl3pPr marL="1371600" lvl="2" indent="-323850" rtl="0">
              <a:lnSpc>
                <a:spcPct val="115000"/>
              </a:lnSpc>
              <a:spcBef>
                <a:spcPts val="0"/>
              </a:spcBef>
              <a:spcAft>
                <a:spcPts val="0"/>
              </a:spcAft>
              <a:buSzPts val="1500"/>
              <a:buFont typeface="Nunito Light"/>
              <a:buChar char="■"/>
              <a:defRPr/>
            </a:lvl3pPr>
            <a:lvl4pPr marL="1828800" lvl="3" indent="-323850" rtl="0">
              <a:lnSpc>
                <a:spcPct val="115000"/>
              </a:lnSpc>
              <a:spcBef>
                <a:spcPts val="0"/>
              </a:spcBef>
              <a:spcAft>
                <a:spcPts val="0"/>
              </a:spcAft>
              <a:buSzPts val="15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1150" rtl="0">
              <a:lnSpc>
                <a:spcPct val="115000"/>
              </a:lnSpc>
              <a:spcBef>
                <a:spcPts val="0"/>
              </a:spcBef>
              <a:spcAft>
                <a:spcPts val="0"/>
              </a:spcAft>
              <a:buSzPts val="1300"/>
              <a:buFont typeface="Nunito Light"/>
              <a:buChar char="●"/>
              <a:defRPr/>
            </a:lvl7pPr>
            <a:lvl8pPr marL="3657600" lvl="7" indent="-311150" rtl="0">
              <a:lnSpc>
                <a:spcPct val="115000"/>
              </a:lnSpc>
              <a:spcBef>
                <a:spcPts val="0"/>
              </a:spcBef>
              <a:spcAft>
                <a:spcPts val="0"/>
              </a:spcAft>
              <a:buSzPts val="1300"/>
              <a:buFont typeface="Nunito Light"/>
              <a:buChar char="○"/>
              <a:defRPr/>
            </a:lvl8pPr>
            <a:lvl9pPr marL="4114800" lvl="8" indent="-304800" rtl="0">
              <a:lnSpc>
                <a:spcPct val="115000"/>
              </a:lnSpc>
              <a:spcBef>
                <a:spcPts val="0"/>
              </a:spcBef>
              <a:spcAft>
                <a:spcPts val="0"/>
              </a:spcAft>
              <a:buSzPts val="1200"/>
              <a:buFont typeface="Nunito Light"/>
              <a:buChar char="■"/>
              <a:defRPr/>
            </a:lvl9pPr>
          </a:lstStyle>
          <a:p>
            <a:endParaRPr/>
          </a:p>
        </p:txBody>
      </p:sp>
      <p:pic>
        <p:nvPicPr>
          <p:cNvPr id="46" name="Google Shape;46;p7"/>
          <p:cNvPicPr preferRelativeResize="0"/>
          <p:nvPr/>
        </p:nvPicPr>
        <p:blipFill rotWithShape="1">
          <a:blip r:embed="rId2">
            <a:alphaModFix/>
          </a:blip>
          <a:srcRect l="7340" r="4538" b="19768"/>
          <a:stretch/>
        </p:blipFill>
        <p:spPr>
          <a:xfrm rot="-8100003">
            <a:off x="-1854460" y="3356557"/>
            <a:ext cx="4536370" cy="3129710"/>
          </a:xfrm>
          <a:prstGeom prst="rect">
            <a:avLst/>
          </a:prstGeom>
          <a:noFill/>
          <a:ln>
            <a:noFill/>
          </a:ln>
        </p:spPr>
      </p:pic>
      <p:sp>
        <p:nvSpPr>
          <p:cNvPr id="47" name="Google Shape;47;p7"/>
          <p:cNvSpPr/>
          <p:nvPr/>
        </p:nvSpPr>
        <p:spPr>
          <a:xfrm>
            <a:off x="8125275" y="3927563"/>
            <a:ext cx="1633500" cy="16335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grpSp>
        <p:nvGrpSpPr>
          <p:cNvPr id="60" name="Google Shape;60;p9"/>
          <p:cNvGrpSpPr/>
          <p:nvPr/>
        </p:nvGrpSpPr>
        <p:grpSpPr>
          <a:xfrm>
            <a:off x="6644363" y="-2043963"/>
            <a:ext cx="4566851" cy="4634703"/>
            <a:chOff x="6644363" y="-2043963"/>
            <a:chExt cx="4566851" cy="4634703"/>
          </a:xfrm>
        </p:grpSpPr>
        <p:sp>
          <p:nvSpPr>
            <p:cNvPr id="61" name="Google Shape;61;p9"/>
            <p:cNvSpPr/>
            <p:nvPr/>
          </p:nvSpPr>
          <p:spPr>
            <a:xfrm>
              <a:off x="7796525" y="-1669075"/>
              <a:ext cx="3257100" cy="3257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Google Shape;62;p9"/>
            <p:cNvPicPr preferRelativeResize="0"/>
            <p:nvPr/>
          </p:nvPicPr>
          <p:blipFill rotWithShape="1">
            <a:blip r:embed="rId2">
              <a:alphaModFix/>
            </a:blip>
            <a:srcRect l="7340" r="4538" b="19768"/>
            <a:stretch/>
          </p:blipFill>
          <p:spPr>
            <a:xfrm rot="2838283">
              <a:off x="7001145" y="-1055845"/>
              <a:ext cx="3853286" cy="2658465"/>
            </a:xfrm>
            <a:prstGeom prst="rect">
              <a:avLst/>
            </a:prstGeom>
            <a:noFill/>
            <a:ln>
              <a:noFill/>
            </a:ln>
          </p:spPr>
        </p:pic>
      </p:grpSp>
      <p:sp>
        <p:nvSpPr>
          <p:cNvPr id="63" name="Google Shape;63;p9"/>
          <p:cNvSpPr txBox="1">
            <a:spLocks noGrp="1"/>
          </p:cNvSpPr>
          <p:nvPr>
            <p:ph type="title"/>
          </p:nvPr>
        </p:nvSpPr>
        <p:spPr>
          <a:xfrm>
            <a:off x="720000" y="654862"/>
            <a:ext cx="4200900" cy="596400"/>
          </a:xfrm>
          <a:prstGeom prst="rect">
            <a:avLst/>
          </a:prstGeom>
        </p:spPr>
        <p:txBody>
          <a:bodyPr spcFirstLastPara="1" wrap="square" lIns="91425" tIns="91425" rIns="91425" bIns="91425" anchor="t" anchorCtr="0">
            <a:noAutofit/>
          </a:bodyPr>
          <a:lstStyle>
            <a:lvl1pPr lvl="0" rtl="0">
              <a:spcBef>
                <a:spcPts val="0"/>
              </a:spcBef>
              <a:spcAft>
                <a:spcPts val="0"/>
              </a:spcAft>
              <a:buSzPts val="2300"/>
              <a:buNone/>
              <a:defRPr sz="3000"/>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64" name="Google Shape;64;p9"/>
          <p:cNvSpPr txBox="1">
            <a:spLocks noGrp="1"/>
          </p:cNvSpPr>
          <p:nvPr>
            <p:ph type="body" idx="1"/>
          </p:nvPr>
        </p:nvSpPr>
        <p:spPr>
          <a:xfrm>
            <a:off x="720000" y="1880012"/>
            <a:ext cx="3613500" cy="23199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rgbClr val="999999"/>
              </a:buClr>
              <a:buSzPts val="1400"/>
              <a:buFont typeface="Anaheim"/>
              <a:buAutoNum type="arabicPeriod"/>
              <a:defRPr sz="1400"/>
            </a:lvl1pPr>
            <a:lvl2pPr marL="914400" lvl="1" indent="-279400" rtl="0">
              <a:lnSpc>
                <a:spcPct val="115000"/>
              </a:lnSpc>
              <a:spcBef>
                <a:spcPts val="1600"/>
              </a:spcBef>
              <a:spcAft>
                <a:spcPts val="0"/>
              </a:spcAft>
              <a:buClr>
                <a:srgbClr val="999999"/>
              </a:buClr>
              <a:buSzPts val="800"/>
              <a:buFont typeface="Open Sans"/>
              <a:buAutoNum type="alphaLcPeriod"/>
              <a:defRPr/>
            </a:lvl2pPr>
            <a:lvl3pPr marL="1371600" lvl="2" indent="-279400" rtl="0">
              <a:lnSpc>
                <a:spcPct val="115000"/>
              </a:lnSpc>
              <a:spcBef>
                <a:spcPts val="0"/>
              </a:spcBef>
              <a:spcAft>
                <a:spcPts val="0"/>
              </a:spcAft>
              <a:buClr>
                <a:srgbClr val="999999"/>
              </a:buClr>
              <a:buSzPts val="800"/>
              <a:buFont typeface="Open Sans"/>
              <a:buAutoNum type="romanLcPeriod"/>
              <a:defRPr/>
            </a:lvl3pPr>
            <a:lvl4pPr marL="1828800" lvl="3" indent="-279400" rtl="0">
              <a:lnSpc>
                <a:spcPct val="115000"/>
              </a:lnSpc>
              <a:spcBef>
                <a:spcPts val="0"/>
              </a:spcBef>
              <a:spcAft>
                <a:spcPts val="0"/>
              </a:spcAft>
              <a:buClr>
                <a:srgbClr val="999999"/>
              </a:buClr>
              <a:buSzPts val="800"/>
              <a:buFont typeface="Open Sans"/>
              <a:buAutoNum type="arabicPeriod"/>
              <a:defRPr/>
            </a:lvl4pPr>
            <a:lvl5pPr marL="2286000" lvl="4" indent="-304800" rtl="0">
              <a:lnSpc>
                <a:spcPct val="115000"/>
              </a:lnSpc>
              <a:spcBef>
                <a:spcPts val="0"/>
              </a:spcBef>
              <a:spcAft>
                <a:spcPts val="0"/>
              </a:spcAft>
              <a:buClr>
                <a:srgbClr val="999999"/>
              </a:buClr>
              <a:buSzPts val="1200"/>
              <a:buFont typeface="Open Sans"/>
              <a:buAutoNum type="alphaLcPeriod"/>
              <a:defRPr/>
            </a:lvl5pPr>
            <a:lvl6pPr marL="2743200" lvl="5" indent="-304800" rtl="0">
              <a:lnSpc>
                <a:spcPct val="115000"/>
              </a:lnSpc>
              <a:spcBef>
                <a:spcPts val="0"/>
              </a:spcBef>
              <a:spcAft>
                <a:spcPts val="0"/>
              </a:spcAft>
              <a:buClr>
                <a:srgbClr val="999999"/>
              </a:buClr>
              <a:buSzPts val="1200"/>
              <a:buFont typeface="Open Sans"/>
              <a:buAutoNum type="romanLcPeriod"/>
              <a:defRPr/>
            </a:lvl6pPr>
            <a:lvl7pPr marL="3200400" lvl="6" indent="-273050" rtl="0">
              <a:lnSpc>
                <a:spcPct val="115000"/>
              </a:lnSpc>
              <a:spcBef>
                <a:spcPts val="0"/>
              </a:spcBef>
              <a:spcAft>
                <a:spcPts val="0"/>
              </a:spcAft>
              <a:buClr>
                <a:srgbClr val="999999"/>
              </a:buClr>
              <a:buSzPts val="700"/>
              <a:buFont typeface="Open Sans"/>
              <a:buAutoNum type="arabicPeriod"/>
              <a:defRPr/>
            </a:lvl7pPr>
            <a:lvl8pPr marL="3657600" lvl="7" indent="-273050" rtl="0">
              <a:lnSpc>
                <a:spcPct val="115000"/>
              </a:lnSpc>
              <a:spcBef>
                <a:spcPts val="0"/>
              </a:spcBef>
              <a:spcAft>
                <a:spcPts val="0"/>
              </a:spcAft>
              <a:buClr>
                <a:srgbClr val="999999"/>
              </a:buClr>
              <a:buSzPts val="700"/>
              <a:buFont typeface="Open Sans"/>
              <a:buAutoNum type="alphaLcPeriod"/>
              <a:defRPr/>
            </a:lvl8pPr>
            <a:lvl9pPr marL="4114800" lvl="8" indent="-266700" rtl="0">
              <a:lnSpc>
                <a:spcPct val="115000"/>
              </a:lnSpc>
              <a:spcBef>
                <a:spcPts val="0"/>
              </a:spcBef>
              <a:spcAft>
                <a:spcPts val="0"/>
              </a:spcAft>
              <a:buClr>
                <a:srgbClr val="999999"/>
              </a:buClr>
              <a:buSzPts val="600"/>
              <a:buFont typeface="Open Sans"/>
              <a:buAutoNum type="romanLcPeriod"/>
              <a:defRPr/>
            </a:lvl9pPr>
          </a:lstStyle>
          <a:p>
            <a:endParaRPr/>
          </a:p>
        </p:txBody>
      </p:sp>
      <p:pic>
        <p:nvPicPr>
          <p:cNvPr id="65" name="Google Shape;65;p9"/>
          <p:cNvPicPr preferRelativeResize="0"/>
          <p:nvPr/>
        </p:nvPicPr>
        <p:blipFill rotWithShape="1">
          <a:blip r:embed="rId2">
            <a:alphaModFix/>
          </a:blip>
          <a:srcRect l="7340" r="4538" b="19768"/>
          <a:stretch/>
        </p:blipFill>
        <p:spPr>
          <a:xfrm rot="-8100003">
            <a:off x="-1854460" y="3356557"/>
            <a:ext cx="4536370" cy="3129710"/>
          </a:xfrm>
          <a:prstGeom prst="rect">
            <a:avLst/>
          </a:prstGeom>
          <a:noFill/>
          <a:ln>
            <a:noFill/>
          </a:ln>
        </p:spPr>
      </p:pic>
      <p:sp>
        <p:nvSpPr>
          <p:cNvPr id="66" name="Google Shape;66;p9"/>
          <p:cNvSpPr/>
          <p:nvPr/>
        </p:nvSpPr>
        <p:spPr>
          <a:xfrm>
            <a:off x="8125275" y="3927563"/>
            <a:ext cx="1633500" cy="16335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2"/>
        <p:cNvGrpSpPr/>
        <p:nvPr/>
      </p:nvGrpSpPr>
      <p:grpSpPr>
        <a:xfrm>
          <a:off x="0" y="0"/>
          <a:ext cx="0" cy="0"/>
          <a:chOff x="0" y="0"/>
          <a:chExt cx="0" cy="0"/>
        </a:xfrm>
      </p:grpSpPr>
      <p:grpSp>
        <p:nvGrpSpPr>
          <p:cNvPr id="83" name="Google Shape;83;p13"/>
          <p:cNvGrpSpPr/>
          <p:nvPr/>
        </p:nvGrpSpPr>
        <p:grpSpPr>
          <a:xfrm>
            <a:off x="-2519465" y="-1064375"/>
            <a:ext cx="13382030" cy="8111790"/>
            <a:chOff x="-2519465" y="-1064375"/>
            <a:chExt cx="13382030" cy="8111790"/>
          </a:xfrm>
        </p:grpSpPr>
        <p:sp>
          <p:nvSpPr>
            <p:cNvPr id="84" name="Google Shape;84;p13"/>
            <p:cNvSpPr/>
            <p:nvPr/>
          </p:nvSpPr>
          <p:spPr>
            <a:xfrm>
              <a:off x="-2305525" y="1750825"/>
              <a:ext cx="2815200" cy="2815200"/>
            </a:xfrm>
            <a:prstGeom prst="ellipse">
              <a:avLst/>
            </a:prstGeom>
            <a:solidFill>
              <a:schemeClr val="dk2"/>
            </a:soli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a:off x="7362900" y="-1064375"/>
              <a:ext cx="2815200" cy="2815200"/>
            </a:xfrm>
            <a:prstGeom prst="ellipse">
              <a:avLst/>
            </a:prstGeom>
            <a:solidFill>
              <a:schemeClr val="dk2"/>
            </a:soli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6" name="Google Shape;86;p13"/>
            <p:cNvPicPr preferRelativeResize="0"/>
            <p:nvPr/>
          </p:nvPicPr>
          <p:blipFill>
            <a:blip r:embed="rId2">
              <a:alphaModFix/>
            </a:blip>
            <a:stretch>
              <a:fillRect/>
            </a:stretch>
          </p:blipFill>
          <p:spPr>
            <a:xfrm rot="2051225">
              <a:off x="8058638" y="215269"/>
              <a:ext cx="1005627" cy="762066"/>
            </a:xfrm>
            <a:prstGeom prst="rect">
              <a:avLst/>
            </a:prstGeom>
            <a:noFill/>
            <a:ln>
              <a:noFill/>
            </a:ln>
          </p:spPr>
        </p:pic>
        <p:pic>
          <p:nvPicPr>
            <p:cNvPr id="87" name="Google Shape;87;p13"/>
            <p:cNvPicPr preferRelativeResize="0"/>
            <p:nvPr/>
          </p:nvPicPr>
          <p:blipFill rotWithShape="1">
            <a:blip r:embed="rId3">
              <a:alphaModFix/>
            </a:blip>
            <a:srcRect l="7340" r="4538" b="19768"/>
            <a:stretch/>
          </p:blipFill>
          <p:spPr>
            <a:xfrm rot="10666232">
              <a:off x="-1063726" y="-337746"/>
              <a:ext cx="2544482" cy="1755493"/>
            </a:xfrm>
            <a:prstGeom prst="rect">
              <a:avLst/>
            </a:prstGeom>
            <a:noFill/>
            <a:ln>
              <a:noFill/>
            </a:ln>
          </p:spPr>
        </p:pic>
        <p:pic>
          <p:nvPicPr>
            <p:cNvPr id="88" name="Google Shape;88;p13"/>
            <p:cNvPicPr preferRelativeResize="0"/>
            <p:nvPr/>
          </p:nvPicPr>
          <p:blipFill rotWithShape="1">
            <a:blip r:embed="rId3">
              <a:alphaModFix/>
            </a:blip>
            <a:srcRect l="7340" r="4538" b="19768"/>
            <a:stretch/>
          </p:blipFill>
          <p:spPr>
            <a:xfrm rot="8474785">
              <a:off x="7529762" y="3538855"/>
              <a:ext cx="3013777" cy="2079243"/>
            </a:xfrm>
            <a:prstGeom prst="rect">
              <a:avLst/>
            </a:prstGeom>
            <a:noFill/>
            <a:ln>
              <a:noFill/>
            </a:ln>
          </p:spPr>
        </p:pic>
        <p:pic>
          <p:nvPicPr>
            <p:cNvPr id="89" name="Google Shape;89;p13"/>
            <p:cNvPicPr preferRelativeResize="0"/>
            <p:nvPr/>
          </p:nvPicPr>
          <p:blipFill rotWithShape="1">
            <a:blip r:embed="rId3">
              <a:alphaModFix/>
            </a:blip>
            <a:srcRect l="7340" r="4538" b="19768"/>
            <a:stretch/>
          </p:blipFill>
          <p:spPr>
            <a:xfrm rot="8474785">
              <a:off x="-2200438" y="4253780"/>
              <a:ext cx="3013777" cy="2079243"/>
            </a:xfrm>
            <a:prstGeom prst="rect">
              <a:avLst/>
            </a:prstGeom>
            <a:noFill/>
            <a:ln>
              <a:noFill/>
            </a:ln>
          </p:spPr>
        </p:pic>
      </p:grpSp>
      <p:sp>
        <p:nvSpPr>
          <p:cNvPr id="90" name="Google Shape;90;p13"/>
          <p:cNvSpPr txBox="1">
            <a:spLocks noGrp="1"/>
          </p:cNvSpPr>
          <p:nvPr>
            <p:ph type="title"/>
          </p:nvPr>
        </p:nvSpPr>
        <p:spPr>
          <a:xfrm>
            <a:off x="720000" y="19459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3"/>
          <p:cNvSpPr txBox="1">
            <a:spLocks noGrp="1"/>
          </p:cNvSpPr>
          <p:nvPr>
            <p:ph type="title" idx="2" hasCustomPrompt="1"/>
          </p:nvPr>
        </p:nvSpPr>
        <p:spPr>
          <a:xfrm>
            <a:off x="720000" y="15052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1"/>
          </p:nvPr>
        </p:nvSpPr>
        <p:spPr>
          <a:xfrm>
            <a:off x="720000" y="2380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3"/>
          </p:nvPr>
        </p:nvSpPr>
        <p:spPr>
          <a:xfrm>
            <a:off x="3403800" y="19459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3"/>
          <p:cNvSpPr txBox="1">
            <a:spLocks noGrp="1"/>
          </p:cNvSpPr>
          <p:nvPr>
            <p:ph type="title" idx="4" hasCustomPrompt="1"/>
          </p:nvPr>
        </p:nvSpPr>
        <p:spPr>
          <a:xfrm>
            <a:off x="3403800" y="15052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subTitle" idx="5"/>
          </p:nvPr>
        </p:nvSpPr>
        <p:spPr>
          <a:xfrm>
            <a:off x="3403800" y="2380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3"/>
          <p:cNvSpPr txBox="1">
            <a:spLocks noGrp="1"/>
          </p:cNvSpPr>
          <p:nvPr>
            <p:ph type="title" idx="6"/>
          </p:nvPr>
        </p:nvSpPr>
        <p:spPr>
          <a:xfrm>
            <a:off x="6087600" y="19459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3"/>
          <p:cNvSpPr txBox="1">
            <a:spLocks noGrp="1"/>
          </p:cNvSpPr>
          <p:nvPr>
            <p:ph type="title" idx="7" hasCustomPrompt="1"/>
          </p:nvPr>
        </p:nvSpPr>
        <p:spPr>
          <a:xfrm>
            <a:off x="6087600" y="15052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8"/>
          </p:nvPr>
        </p:nvSpPr>
        <p:spPr>
          <a:xfrm>
            <a:off x="6087600" y="23801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3"/>
          <p:cNvSpPr txBox="1">
            <a:spLocks noGrp="1"/>
          </p:cNvSpPr>
          <p:nvPr>
            <p:ph type="title" idx="9"/>
          </p:nvPr>
        </p:nvSpPr>
        <p:spPr>
          <a:xfrm>
            <a:off x="720000" y="36591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3"/>
          <p:cNvSpPr txBox="1">
            <a:spLocks noGrp="1"/>
          </p:cNvSpPr>
          <p:nvPr>
            <p:ph type="title" idx="13" hasCustomPrompt="1"/>
          </p:nvPr>
        </p:nvSpPr>
        <p:spPr>
          <a:xfrm>
            <a:off x="720000" y="3218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subTitle" idx="14"/>
          </p:nvPr>
        </p:nvSpPr>
        <p:spPr>
          <a:xfrm>
            <a:off x="720000" y="40933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3"/>
          <p:cNvSpPr txBox="1">
            <a:spLocks noGrp="1"/>
          </p:cNvSpPr>
          <p:nvPr>
            <p:ph type="title" idx="15"/>
          </p:nvPr>
        </p:nvSpPr>
        <p:spPr>
          <a:xfrm>
            <a:off x="3403800" y="36591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3"/>
          <p:cNvSpPr txBox="1">
            <a:spLocks noGrp="1"/>
          </p:cNvSpPr>
          <p:nvPr>
            <p:ph type="title" idx="16" hasCustomPrompt="1"/>
          </p:nvPr>
        </p:nvSpPr>
        <p:spPr>
          <a:xfrm>
            <a:off x="3403800" y="3218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a:spLocks noGrp="1"/>
          </p:cNvSpPr>
          <p:nvPr>
            <p:ph type="subTitle" idx="17"/>
          </p:nvPr>
        </p:nvSpPr>
        <p:spPr>
          <a:xfrm>
            <a:off x="3403800" y="40933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3"/>
          <p:cNvSpPr txBox="1">
            <a:spLocks noGrp="1"/>
          </p:cNvSpPr>
          <p:nvPr>
            <p:ph type="title" idx="18"/>
          </p:nvPr>
        </p:nvSpPr>
        <p:spPr>
          <a:xfrm>
            <a:off x="6087600" y="365917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3"/>
          <p:cNvSpPr txBox="1">
            <a:spLocks noGrp="1"/>
          </p:cNvSpPr>
          <p:nvPr>
            <p:ph type="title" idx="19" hasCustomPrompt="1"/>
          </p:nvPr>
        </p:nvSpPr>
        <p:spPr>
          <a:xfrm>
            <a:off x="6087600" y="32184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subTitle" idx="20"/>
          </p:nvPr>
        </p:nvSpPr>
        <p:spPr>
          <a:xfrm>
            <a:off x="6087600" y="4093300"/>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atin typeface="Darker Grotesque"/>
                <a:ea typeface="Darker Grotesque"/>
                <a:cs typeface="Darker Grotesque"/>
                <a:sym typeface="Darker Grotesqu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300"/>
              <a:buNone/>
              <a:defRPr/>
            </a:lvl1pPr>
            <a:lvl2pPr lvl="1" rtl="0">
              <a:spcBef>
                <a:spcPts val="0"/>
              </a:spcBef>
              <a:spcAft>
                <a:spcPts val="0"/>
              </a:spcAft>
              <a:buSzPts val="2500"/>
              <a:buNone/>
              <a:defRPr/>
            </a:lvl2pPr>
            <a:lvl3pPr lvl="2" rtl="0">
              <a:spcBef>
                <a:spcPts val="0"/>
              </a:spcBef>
              <a:spcAft>
                <a:spcPts val="0"/>
              </a:spcAft>
              <a:buSzPts val="2500"/>
              <a:buNone/>
              <a:defRPr/>
            </a:lvl3pPr>
            <a:lvl4pPr lvl="3" rtl="0">
              <a:spcBef>
                <a:spcPts val="0"/>
              </a:spcBef>
              <a:spcAft>
                <a:spcPts val="0"/>
              </a:spcAft>
              <a:buSzPts val="2500"/>
              <a:buNone/>
              <a:defRPr/>
            </a:lvl4pPr>
            <a:lvl5pPr lvl="4" rtl="0">
              <a:spcBef>
                <a:spcPts val="0"/>
              </a:spcBef>
              <a:spcAft>
                <a:spcPts val="0"/>
              </a:spcAft>
              <a:buSzPts val="2500"/>
              <a:buNone/>
              <a:defRPr/>
            </a:lvl5pPr>
            <a:lvl6pPr lvl="5" rtl="0">
              <a:spcBef>
                <a:spcPts val="0"/>
              </a:spcBef>
              <a:spcAft>
                <a:spcPts val="0"/>
              </a:spcAft>
              <a:buSzPts val="2500"/>
              <a:buNone/>
              <a:defRPr/>
            </a:lvl6pPr>
            <a:lvl7pPr lvl="6" rtl="0">
              <a:spcBef>
                <a:spcPts val="0"/>
              </a:spcBef>
              <a:spcAft>
                <a:spcPts val="0"/>
              </a:spcAft>
              <a:buSzPts val="2500"/>
              <a:buNone/>
              <a:defRPr/>
            </a:lvl7pPr>
            <a:lvl8pPr lvl="7" rtl="0">
              <a:spcBef>
                <a:spcPts val="0"/>
              </a:spcBef>
              <a:spcAft>
                <a:spcPts val="0"/>
              </a:spcAft>
              <a:buSzPts val="2500"/>
              <a:buNone/>
              <a:defRPr/>
            </a:lvl8pPr>
            <a:lvl9pPr lvl="8" rtl="0">
              <a:spcBef>
                <a:spcPts val="0"/>
              </a:spcBef>
              <a:spcAft>
                <a:spcPts val="0"/>
              </a:spcAft>
              <a:buSzPts val="2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09"/>
        <p:cNvGrpSpPr/>
        <p:nvPr/>
      </p:nvGrpSpPr>
      <p:grpSpPr>
        <a:xfrm>
          <a:off x="0" y="0"/>
          <a:ext cx="0" cy="0"/>
          <a:chOff x="0" y="0"/>
          <a:chExt cx="0" cy="0"/>
        </a:xfrm>
      </p:grpSpPr>
      <p:grpSp>
        <p:nvGrpSpPr>
          <p:cNvPr id="110" name="Google Shape;110;p14"/>
          <p:cNvGrpSpPr/>
          <p:nvPr/>
        </p:nvGrpSpPr>
        <p:grpSpPr>
          <a:xfrm>
            <a:off x="-2287613" y="-2849757"/>
            <a:ext cx="13137064" cy="11818857"/>
            <a:chOff x="-2287613" y="-2849757"/>
            <a:chExt cx="13137064" cy="11818857"/>
          </a:xfrm>
        </p:grpSpPr>
        <p:sp>
          <p:nvSpPr>
            <p:cNvPr id="111" name="Google Shape;111;p14"/>
            <p:cNvSpPr/>
            <p:nvPr/>
          </p:nvSpPr>
          <p:spPr>
            <a:xfrm>
              <a:off x="2730925" y="4136100"/>
              <a:ext cx="4833000" cy="4833000"/>
            </a:xfrm>
            <a:prstGeom prst="ellipse">
              <a:avLst/>
            </a:prstGeom>
            <a:solidFill>
              <a:schemeClr val="dk2"/>
            </a:solidFill>
            <a:ln w="9525" cap="flat" cmpd="sng">
              <a:solidFill>
                <a:schemeClr val="dk2"/>
              </a:solidFill>
              <a:prstDash val="solid"/>
              <a:round/>
              <a:headEnd type="none" w="sm" len="sm"/>
              <a:tailEnd type="none" w="sm" len="sm"/>
            </a:ln>
            <a:effectLst>
              <a:outerShdw blurRad="57150" dist="19050" dir="1356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 name="Google Shape;112;p14"/>
            <p:cNvPicPr preferRelativeResize="0"/>
            <p:nvPr/>
          </p:nvPicPr>
          <p:blipFill rotWithShape="1">
            <a:blip r:embed="rId2">
              <a:alphaModFix/>
            </a:blip>
            <a:srcRect l="7340" r="4538" b="19768"/>
            <a:stretch/>
          </p:blipFill>
          <p:spPr>
            <a:xfrm rot="-1024815">
              <a:off x="-1813499" y="-2062374"/>
              <a:ext cx="5981303" cy="4126626"/>
            </a:xfrm>
            <a:prstGeom prst="rect">
              <a:avLst/>
            </a:prstGeom>
            <a:noFill/>
            <a:ln>
              <a:noFill/>
            </a:ln>
          </p:spPr>
        </p:pic>
        <p:sp>
          <p:nvSpPr>
            <p:cNvPr id="113" name="Google Shape;113;p14"/>
            <p:cNvSpPr/>
            <p:nvPr/>
          </p:nvSpPr>
          <p:spPr>
            <a:xfrm>
              <a:off x="6320525" y="-2551325"/>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4"/>
            <p:cNvSpPr/>
            <p:nvPr/>
          </p:nvSpPr>
          <p:spPr>
            <a:xfrm>
              <a:off x="-753300" y="4387750"/>
              <a:ext cx="4510200" cy="45102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rotWithShape="1">
            <a:blip r:embed="rId2">
              <a:alphaModFix/>
            </a:blip>
            <a:srcRect l="7340" r="4538" b="19768"/>
            <a:stretch/>
          </p:blipFill>
          <p:spPr>
            <a:xfrm rot="8440460">
              <a:off x="6573591" y="3723802"/>
              <a:ext cx="3498423" cy="2413614"/>
            </a:xfrm>
            <a:prstGeom prst="rect">
              <a:avLst/>
            </a:prstGeom>
            <a:noFill/>
            <a:ln>
              <a:noFill/>
            </a:ln>
          </p:spPr>
        </p:pic>
        <p:pic>
          <p:nvPicPr>
            <p:cNvPr id="116" name="Google Shape;116;p14"/>
            <p:cNvPicPr preferRelativeResize="0"/>
            <p:nvPr/>
          </p:nvPicPr>
          <p:blipFill rotWithShape="1">
            <a:blip r:embed="rId2">
              <a:alphaModFix/>
            </a:blip>
            <a:srcRect l="7340" r="4538" b="19768"/>
            <a:stretch/>
          </p:blipFill>
          <p:spPr>
            <a:xfrm rot="2700007">
              <a:off x="-1549410" y="3811827"/>
              <a:ext cx="3498423" cy="2413616"/>
            </a:xfrm>
            <a:prstGeom prst="rect">
              <a:avLst/>
            </a:prstGeom>
            <a:noFill/>
            <a:ln>
              <a:noFill/>
            </a:ln>
          </p:spPr>
        </p:pic>
        <p:pic>
          <p:nvPicPr>
            <p:cNvPr id="117" name="Google Shape;117;p14"/>
            <p:cNvPicPr preferRelativeResize="0"/>
            <p:nvPr/>
          </p:nvPicPr>
          <p:blipFill rotWithShape="1">
            <a:blip r:embed="rId2">
              <a:alphaModFix/>
            </a:blip>
            <a:srcRect l="7340" r="4538" b="19768"/>
            <a:stretch/>
          </p:blipFill>
          <p:spPr>
            <a:xfrm rot="-2700067">
              <a:off x="8196332" y="-663976"/>
              <a:ext cx="2417488" cy="1667874"/>
            </a:xfrm>
            <a:prstGeom prst="rect">
              <a:avLst/>
            </a:prstGeom>
            <a:noFill/>
            <a:ln>
              <a:noFill/>
            </a:ln>
          </p:spPr>
        </p:pic>
      </p:grpSp>
      <p:sp>
        <p:nvSpPr>
          <p:cNvPr id="118" name="Google Shape;118;p14"/>
          <p:cNvSpPr txBox="1">
            <a:spLocks noGrp="1"/>
          </p:cNvSpPr>
          <p:nvPr>
            <p:ph type="title"/>
          </p:nvPr>
        </p:nvSpPr>
        <p:spPr>
          <a:xfrm>
            <a:off x="2290025" y="33927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400">
                <a:solidFill>
                  <a:srgbClr val="000000"/>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19" name="Google Shape;119;p14"/>
          <p:cNvSpPr txBox="1">
            <a:spLocks noGrp="1"/>
          </p:cNvSpPr>
          <p:nvPr>
            <p:ph type="subTitle" idx="1"/>
          </p:nvPr>
        </p:nvSpPr>
        <p:spPr>
          <a:xfrm>
            <a:off x="1458125" y="144090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3000">
                <a:solidFill>
                  <a:srgbClr val="000000"/>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1">
  <p:cSld name="BLANK_1_1_1">
    <p:spTree>
      <p:nvGrpSpPr>
        <p:cNvPr id="1" name="Shape 120"/>
        <p:cNvGrpSpPr/>
        <p:nvPr/>
      </p:nvGrpSpPr>
      <p:grpSpPr>
        <a:xfrm>
          <a:off x="0" y="0"/>
          <a:ext cx="0" cy="0"/>
          <a:chOff x="0" y="0"/>
          <a:chExt cx="0" cy="0"/>
        </a:xfrm>
      </p:grpSpPr>
      <p:sp>
        <p:nvSpPr>
          <p:cNvPr id="121" name="Google Shape;121;p15"/>
          <p:cNvSpPr txBox="1">
            <a:spLocks noGrp="1"/>
          </p:cNvSpPr>
          <p:nvPr>
            <p:ph type="title"/>
          </p:nvPr>
        </p:nvSpPr>
        <p:spPr>
          <a:xfrm>
            <a:off x="713225" y="3392700"/>
            <a:ext cx="4563900" cy="5319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1400">
                <a:solidFill>
                  <a:srgbClr val="000000"/>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2" name="Google Shape;122;p15"/>
          <p:cNvSpPr txBox="1">
            <a:spLocks noGrp="1"/>
          </p:cNvSpPr>
          <p:nvPr>
            <p:ph type="subTitle" idx="1"/>
          </p:nvPr>
        </p:nvSpPr>
        <p:spPr>
          <a:xfrm>
            <a:off x="713225" y="1440900"/>
            <a:ext cx="5427600" cy="1740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000">
                <a:solidFill>
                  <a:srgbClr val="000000"/>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6">
  <p:cSld name="ONE_COLUMN_TEXT_1">
    <p:spTree>
      <p:nvGrpSpPr>
        <p:cNvPr id="1" name="Shape 264"/>
        <p:cNvGrpSpPr/>
        <p:nvPr/>
      </p:nvGrpSpPr>
      <p:grpSpPr>
        <a:xfrm>
          <a:off x="0" y="0"/>
          <a:ext cx="0" cy="0"/>
          <a:chOff x="0" y="0"/>
          <a:chExt cx="0" cy="0"/>
        </a:xfrm>
      </p:grpSpPr>
      <p:sp>
        <p:nvSpPr>
          <p:cNvPr id="265" name="Google Shape;265;p28"/>
          <p:cNvSpPr txBox="1">
            <a:spLocks noGrp="1"/>
          </p:cNvSpPr>
          <p:nvPr>
            <p:ph type="title"/>
          </p:nvPr>
        </p:nvSpPr>
        <p:spPr>
          <a:xfrm>
            <a:off x="4229875" y="475600"/>
            <a:ext cx="4200900" cy="84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300"/>
              <a:buNone/>
              <a:defRPr/>
            </a:lvl1pPr>
            <a:lvl2pPr lvl="1" rtl="0">
              <a:spcBef>
                <a:spcPts val="0"/>
              </a:spcBef>
              <a:spcAft>
                <a:spcPts val="0"/>
              </a:spcAft>
              <a:buSzPts val="2300"/>
              <a:buNone/>
              <a:defRPr sz="2300"/>
            </a:lvl2pPr>
            <a:lvl3pPr lvl="2" rtl="0">
              <a:spcBef>
                <a:spcPts val="0"/>
              </a:spcBef>
              <a:spcAft>
                <a:spcPts val="0"/>
              </a:spcAft>
              <a:buSzPts val="2300"/>
              <a:buNone/>
              <a:defRPr sz="2300"/>
            </a:lvl3pPr>
            <a:lvl4pPr lvl="3" rtl="0">
              <a:spcBef>
                <a:spcPts val="0"/>
              </a:spcBef>
              <a:spcAft>
                <a:spcPts val="0"/>
              </a:spcAft>
              <a:buSzPts val="2300"/>
              <a:buNone/>
              <a:defRPr sz="2300"/>
            </a:lvl4pPr>
            <a:lvl5pPr lvl="4" rtl="0">
              <a:spcBef>
                <a:spcPts val="0"/>
              </a:spcBef>
              <a:spcAft>
                <a:spcPts val="0"/>
              </a:spcAft>
              <a:buSzPts val="2300"/>
              <a:buNone/>
              <a:defRPr sz="2300"/>
            </a:lvl5pPr>
            <a:lvl6pPr lvl="5" rtl="0">
              <a:spcBef>
                <a:spcPts val="0"/>
              </a:spcBef>
              <a:spcAft>
                <a:spcPts val="0"/>
              </a:spcAft>
              <a:buSzPts val="2300"/>
              <a:buNone/>
              <a:defRPr sz="2300"/>
            </a:lvl6pPr>
            <a:lvl7pPr lvl="6" rtl="0">
              <a:spcBef>
                <a:spcPts val="0"/>
              </a:spcBef>
              <a:spcAft>
                <a:spcPts val="0"/>
              </a:spcAft>
              <a:buSzPts val="2300"/>
              <a:buNone/>
              <a:defRPr sz="2300"/>
            </a:lvl7pPr>
            <a:lvl8pPr lvl="7" rtl="0">
              <a:spcBef>
                <a:spcPts val="0"/>
              </a:spcBef>
              <a:spcAft>
                <a:spcPts val="0"/>
              </a:spcAft>
              <a:buSzPts val="2300"/>
              <a:buNone/>
              <a:defRPr sz="2300"/>
            </a:lvl8pPr>
            <a:lvl9pPr lvl="8" rtl="0">
              <a:spcBef>
                <a:spcPts val="0"/>
              </a:spcBef>
              <a:spcAft>
                <a:spcPts val="0"/>
              </a:spcAft>
              <a:buSzPts val="2300"/>
              <a:buNone/>
              <a:defRPr sz="2300"/>
            </a:lvl9pPr>
          </a:lstStyle>
          <a:p>
            <a:endParaRPr/>
          </a:p>
        </p:txBody>
      </p:sp>
      <p:sp>
        <p:nvSpPr>
          <p:cNvPr id="266" name="Google Shape;266;p28"/>
          <p:cNvSpPr txBox="1">
            <a:spLocks noGrp="1"/>
          </p:cNvSpPr>
          <p:nvPr>
            <p:ph type="body" idx="1"/>
          </p:nvPr>
        </p:nvSpPr>
        <p:spPr>
          <a:xfrm>
            <a:off x="4817275" y="1152475"/>
            <a:ext cx="3613500" cy="34164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Font typeface="Nunito Light"/>
              <a:buChar char="●"/>
              <a:defRPr sz="1400"/>
            </a:lvl1pPr>
            <a:lvl2pPr marL="914400" lvl="1" indent="-330200" rtl="0">
              <a:lnSpc>
                <a:spcPct val="115000"/>
              </a:lnSpc>
              <a:spcBef>
                <a:spcPts val="0"/>
              </a:spcBef>
              <a:spcAft>
                <a:spcPts val="0"/>
              </a:spcAft>
              <a:buSzPts val="1600"/>
              <a:buFont typeface="Nunito Light"/>
              <a:buChar char="○"/>
              <a:defRPr/>
            </a:lvl2pPr>
            <a:lvl3pPr marL="1371600" lvl="2" indent="-323850" rtl="0">
              <a:lnSpc>
                <a:spcPct val="115000"/>
              </a:lnSpc>
              <a:spcBef>
                <a:spcPts val="0"/>
              </a:spcBef>
              <a:spcAft>
                <a:spcPts val="0"/>
              </a:spcAft>
              <a:buSzPts val="1500"/>
              <a:buFont typeface="Nunito Light"/>
              <a:buChar char="■"/>
              <a:defRPr/>
            </a:lvl3pPr>
            <a:lvl4pPr marL="1828800" lvl="3" indent="-323850" rtl="0">
              <a:lnSpc>
                <a:spcPct val="115000"/>
              </a:lnSpc>
              <a:spcBef>
                <a:spcPts val="0"/>
              </a:spcBef>
              <a:spcAft>
                <a:spcPts val="0"/>
              </a:spcAft>
              <a:buSzPts val="1500"/>
              <a:buFont typeface="Nunito Light"/>
              <a:buChar char="●"/>
              <a:defRPr/>
            </a:lvl4pPr>
            <a:lvl5pPr marL="2286000" lvl="4" indent="-317500" rtl="0">
              <a:lnSpc>
                <a:spcPct val="115000"/>
              </a:lnSpc>
              <a:spcBef>
                <a:spcPts val="0"/>
              </a:spcBef>
              <a:spcAft>
                <a:spcPts val="0"/>
              </a:spcAft>
              <a:buSzPts val="1400"/>
              <a:buFont typeface="Nunito Light"/>
              <a:buChar char="○"/>
              <a:defRPr/>
            </a:lvl5pPr>
            <a:lvl6pPr marL="2743200" lvl="5" indent="-317500" rtl="0">
              <a:lnSpc>
                <a:spcPct val="115000"/>
              </a:lnSpc>
              <a:spcBef>
                <a:spcPts val="0"/>
              </a:spcBef>
              <a:spcAft>
                <a:spcPts val="0"/>
              </a:spcAft>
              <a:buSzPts val="1400"/>
              <a:buFont typeface="Nunito Light"/>
              <a:buChar char="■"/>
              <a:defRPr/>
            </a:lvl6pPr>
            <a:lvl7pPr marL="3200400" lvl="6" indent="-311150" rtl="0">
              <a:lnSpc>
                <a:spcPct val="115000"/>
              </a:lnSpc>
              <a:spcBef>
                <a:spcPts val="0"/>
              </a:spcBef>
              <a:spcAft>
                <a:spcPts val="0"/>
              </a:spcAft>
              <a:buSzPts val="1300"/>
              <a:buFont typeface="Nunito Light"/>
              <a:buChar char="●"/>
              <a:defRPr/>
            </a:lvl7pPr>
            <a:lvl8pPr marL="3657600" lvl="7" indent="-311150" rtl="0">
              <a:lnSpc>
                <a:spcPct val="115000"/>
              </a:lnSpc>
              <a:spcBef>
                <a:spcPts val="0"/>
              </a:spcBef>
              <a:spcAft>
                <a:spcPts val="0"/>
              </a:spcAft>
              <a:buSzPts val="1300"/>
              <a:buFont typeface="Nunito Light"/>
              <a:buChar char="○"/>
              <a:defRPr/>
            </a:lvl8pPr>
            <a:lvl9pPr marL="4114800" lvl="8" indent="-304800" rtl="0">
              <a:lnSpc>
                <a:spcPct val="115000"/>
              </a:lnSpc>
              <a:spcBef>
                <a:spcPts val="0"/>
              </a:spcBef>
              <a:spcAft>
                <a:spcPts val="0"/>
              </a:spcAft>
              <a:buSzPts val="1200"/>
              <a:buFont typeface="Nunito Light"/>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Orbitron Black"/>
              <a:buNone/>
              <a:defRPr sz="2300">
                <a:solidFill>
                  <a:schemeClr val="dk1"/>
                </a:solidFill>
                <a:latin typeface="Orbitron Black"/>
                <a:ea typeface="Orbitron Black"/>
                <a:cs typeface="Orbitron Black"/>
                <a:sym typeface="Orbitron Black"/>
              </a:defRPr>
            </a:lvl1pPr>
            <a:lvl2pPr lvl="1"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2pPr>
            <a:lvl3pPr lvl="2"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3pPr>
            <a:lvl4pPr lvl="3"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4pPr>
            <a:lvl5pPr lvl="4"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5pPr>
            <a:lvl6pPr lvl="5"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6pPr>
            <a:lvl7pPr lvl="6"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7pPr>
            <a:lvl8pPr lvl="7"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8pPr>
            <a:lvl9pPr lvl="8" rtl="0">
              <a:spcBef>
                <a:spcPts val="0"/>
              </a:spcBef>
              <a:spcAft>
                <a:spcPts val="0"/>
              </a:spcAft>
              <a:buClr>
                <a:schemeClr val="dk1"/>
              </a:buClr>
              <a:buSzPts val="2500"/>
              <a:buFont typeface="Orbitron Black"/>
              <a:buNone/>
              <a:defRPr sz="2500">
                <a:solidFill>
                  <a:schemeClr val="dk1"/>
                </a:solidFill>
                <a:latin typeface="Orbitron Black"/>
                <a:ea typeface="Orbitron Black"/>
                <a:cs typeface="Orbitron Black"/>
                <a:sym typeface="Orbitron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0" r:id="rId7"/>
    <p:sldLayoutId id="2147483661" r:id="rId8"/>
    <p:sldLayoutId id="2147483674" r:id="rId9"/>
    <p:sldLayoutId id="2147483701" r:id="rId10"/>
    <p:sldLayoutId id="214748370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8.jpg"/><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9.jpg"/><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jp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7.jpg"/><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33"/>
        <p:cNvGrpSpPr/>
        <p:nvPr/>
      </p:nvGrpSpPr>
      <p:grpSpPr>
        <a:xfrm>
          <a:off x="0" y="0"/>
          <a:ext cx="0" cy="0"/>
          <a:chOff x="0" y="0"/>
          <a:chExt cx="0" cy="0"/>
        </a:xfrm>
      </p:grpSpPr>
      <p:sp>
        <p:nvSpPr>
          <p:cNvPr id="534" name="Google Shape;534;p59"/>
          <p:cNvSpPr/>
          <p:nvPr/>
        </p:nvSpPr>
        <p:spPr>
          <a:xfrm>
            <a:off x="1957250" y="1910500"/>
            <a:ext cx="5073623" cy="440851"/>
          </a:xfrm>
          <a:prstGeom prst="rect">
            <a:avLst/>
          </a:prstGeom>
        </p:spPr>
        <p:txBody>
          <a:bodyPr>
            <a:prstTxWarp prst="textPlain">
              <a:avLst/>
            </a:prstTxWarp>
          </a:bodyPr>
          <a:lstStyle/>
          <a:p>
            <a:pPr lvl="0" algn="ctr"/>
            <a:endParaRPr lang="en-MY" b="0" i="0" dirty="0">
              <a:ln>
                <a:noFill/>
              </a:ln>
              <a:gradFill>
                <a:gsLst>
                  <a:gs pos="0">
                    <a:srgbClr val="8DF1FF"/>
                  </a:gs>
                  <a:gs pos="30000">
                    <a:srgbClr val="F2CEFF"/>
                  </a:gs>
                  <a:gs pos="100000">
                    <a:srgbClr val="0445FF"/>
                  </a:gs>
                </a:gsLst>
                <a:lin ang="8099331" scaled="0"/>
              </a:gradFill>
              <a:latin typeface="Orbitron;900"/>
            </a:endParaRPr>
          </a:p>
        </p:txBody>
      </p:sp>
      <p:sp>
        <p:nvSpPr>
          <p:cNvPr id="536" name="Google Shape;536;p59"/>
          <p:cNvSpPr txBox="1">
            <a:spLocks noGrp="1"/>
          </p:cNvSpPr>
          <p:nvPr>
            <p:ph type="ctrTitle"/>
          </p:nvPr>
        </p:nvSpPr>
        <p:spPr>
          <a:xfrm>
            <a:off x="1669800" y="1646599"/>
            <a:ext cx="5804400" cy="12213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dirty="0"/>
              <a:t>SWARM 					ROBOTS</a:t>
            </a:r>
            <a:endParaRPr lang="en-US" dirty="0"/>
          </a:p>
        </p:txBody>
      </p:sp>
      <p:sp>
        <p:nvSpPr>
          <p:cNvPr id="537" name="Google Shape;537;p59"/>
          <p:cNvSpPr txBox="1">
            <a:spLocks noGrp="1"/>
          </p:cNvSpPr>
          <p:nvPr>
            <p:ph type="subTitle" idx="1"/>
          </p:nvPr>
        </p:nvSpPr>
        <p:spPr>
          <a:xfrm>
            <a:off x="2316480" y="3238050"/>
            <a:ext cx="443502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BY AL SAIAARI MOHAMMED NASSER ( 1734429 )</a:t>
            </a:r>
            <a:endParaRPr dirty="0"/>
          </a:p>
        </p:txBody>
      </p:sp>
      <p:grpSp>
        <p:nvGrpSpPr>
          <p:cNvPr id="538" name="Google Shape;538;p59"/>
          <p:cNvGrpSpPr/>
          <p:nvPr/>
        </p:nvGrpSpPr>
        <p:grpSpPr>
          <a:xfrm>
            <a:off x="1213874" y="751483"/>
            <a:ext cx="43276" cy="411646"/>
            <a:chOff x="1256711" y="1178908"/>
            <a:chExt cx="43276" cy="411646"/>
          </a:xfrm>
        </p:grpSpPr>
        <p:grpSp>
          <p:nvGrpSpPr>
            <p:cNvPr id="539" name="Google Shape;539;p59"/>
            <p:cNvGrpSpPr/>
            <p:nvPr/>
          </p:nvGrpSpPr>
          <p:grpSpPr>
            <a:xfrm>
              <a:off x="1256711" y="1178908"/>
              <a:ext cx="43276" cy="184846"/>
              <a:chOff x="1256700" y="1103575"/>
              <a:chExt cx="60900" cy="260200"/>
            </a:xfrm>
          </p:grpSpPr>
          <p:sp>
            <p:nvSpPr>
              <p:cNvPr id="540" name="Google Shape;540;p59"/>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9"/>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9"/>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59"/>
            <p:cNvGrpSpPr/>
            <p:nvPr/>
          </p:nvGrpSpPr>
          <p:grpSpPr>
            <a:xfrm>
              <a:off x="1256711" y="1405708"/>
              <a:ext cx="43276" cy="184846"/>
              <a:chOff x="1256700" y="1103575"/>
              <a:chExt cx="60900" cy="260200"/>
            </a:xfrm>
          </p:grpSpPr>
          <p:sp>
            <p:nvSpPr>
              <p:cNvPr id="544" name="Google Shape;544;p59"/>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9"/>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9"/>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 name="Google Shape;547;p59"/>
          <p:cNvGrpSpPr/>
          <p:nvPr/>
        </p:nvGrpSpPr>
        <p:grpSpPr>
          <a:xfrm>
            <a:off x="6947274" y="3898783"/>
            <a:ext cx="43276" cy="411646"/>
            <a:chOff x="1256711" y="1178908"/>
            <a:chExt cx="43276" cy="411646"/>
          </a:xfrm>
        </p:grpSpPr>
        <p:grpSp>
          <p:nvGrpSpPr>
            <p:cNvPr id="548" name="Google Shape;548;p59"/>
            <p:cNvGrpSpPr/>
            <p:nvPr/>
          </p:nvGrpSpPr>
          <p:grpSpPr>
            <a:xfrm>
              <a:off x="1256711" y="1178908"/>
              <a:ext cx="43276" cy="184846"/>
              <a:chOff x="1256700" y="1103575"/>
              <a:chExt cx="60900" cy="260200"/>
            </a:xfrm>
          </p:grpSpPr>
          <p:sp>
            <p:nvSpPr>
              <p:cNvPr id="549" name="Google Shape;549;p59"/>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9"/>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9"/>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59"/>
            <p:cNvGrpSpPr/>
            <p:nvPr/>
          </p:nvGrpSpPr>
          <p:grpSpPr>
            <a:xfrm>
              <a:off x="1256711" y="1405708"/>
              <a:ext cx="43276" cy="184846"/>
              <a:chOff x="1256700" y="1103575"/>
              <a:chExt cx="60900" cy="260200"/>
            </a:xfrm>
          </p:grpSpPr>
          <p:sp>
            <p:nvSpPr>
              <p:cNvPr id="553" name="Google Shape;553;p59"/>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9"/>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9"/>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56" name="Google Shape;556;p59"/>
          <p:cNvSpPr/>
          <p:nvPr/>
        </p:nvSpPr>
        <p:spPr>
          <a:xfrm>
            <a:off x="2509175" y="-3861800"/>
            <a:ext cx="4830000" cy="48303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9"/>
          <p:cNvSpPr/>
          <p:nvPr/>
        </p:nvSpPr>
        <p:spPr>
          <a:xfrm>
            <a:off x="7446650" y="3964738"/>
            <a:ext cx="1260600" cy="12606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76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9"/>
          <p:cNvSpPr/>
          <p:nvPr/>
        </p:nvSpPr>
        <p:spPr>
          <a:xfrm>
            <a:off x="-1777700" y="1816800"/>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9"/>
          <p:cNvSpPr/>
          <p:nvPr/>
        </p:nvSpPr>
        <p:spPr>
          <a:xfrm>
            <a:off x="7111775" y="-1569850"/>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0" name="Google Shape;560;p59"/>
          <p:cNvPicPr preferRelativeResize="0"/>
          <p:nvPr/>
        </p:nvPicPr>
        <p:blipFill rotWithShape="1">
          <a:blip r:embed="rId3">
            <a:alphaModFix/>
          </a:blip>
          <a:srcRect l="7340" r="4538" b="19768"/>
          <a:stretch/>
        </p:blipFill>
        <p:spPr>
          <a:xfrm rot="-9134663" flipH="1">
            <a:off x="-2565956" y="2663175"/>
            <a:ext cx="5981304" cy="4126625"/>
          </a:xfrm>
          <a:prstGeom prst="rect">
            <a:avLst/>
          </a:prstGeom>
          <a:noFill/>
          <a:ln>
            <a:noFill/>
          </a:ln>
        </p:spPr>
      </p:pic>
      <p:pic>
        <p:nvPicPr>
          <p:cNvPr id="561" name="Google Shape;561;p59"/>
          <p:cNvPicPr preferRelativeResize="0"/>
          <p:nvPr/>
        </p:nvPicPr>
        <p:blipFill rotWithShape="1">
          <a:blip r:embed="rId3">
            <a:alphaModFix/>
          </a:blip>
          <a:srcRect l="7340" r="4538" b="19768"/>
          <a:stretch/>
        </p:blipFill>
        <p:spPr>
          <a:xfrm rot="2359540" flipH="1">
            <a:off x="6573591" y="-1878314"/>
            <a:ext cx="3498423" cy="2413614"/>
          </a:xfrm>
          <a:prstGeom prst="rect">
            <a:avLst/>
          </a:prstGeom>
          <a:noFill/>
          <a:ln>
            <a:noFill/>
          </a:ln>
        </p:spPr>
      </p:pic>
      <p:pic>
        <p:nvPicPr>
          <p:cNvPr id="562" name="Google Shape;562;p59"/>
          <p:cNvPicPr preferRelativeResize="0"/>
          <p:nvPr/>
        </p:nvPicPr>
        <p:blipFill rotWithShape="1">
          <a:blip r:embed="rId3">
            <a:alphaModFix/>
          </a:blip>
          <a:srcRect l="7340" r="4538" b="19768"/>
          <a:stretch/>
        </p:blipFill>
        <p:spPr>
          <a:xfrm rot="8099997" flipH="1">
            <a:off x="906367" y="-2284251"/>
            <a:ext cx="4111489" cy="2836579"/>
          </a:xfrm>
          <a:prstGeom prst="rect">
            <a:avLst/>
          </a:prstGeom>
          <a:noFill/>
          <a:ln>
            <a:noFill/>
          </a:ln>
        </p:spPr>
      </p:pic>
      <p:pic>
        <p:nvPicPr>
          <p:cNvPr id="563" name="Google Shape;563;p59"/>
          <p:cNvPicPr preferRelativeResize="0"/>
          <p:nvPr/>
        </p:nvPicPr>
        <p:blipFill rotWithShape="1">
          <a:blip r:embed="rId3">
            <a:alphaModFix/>
          </a:blip>
          <a:srcRect l="7340" r="4538" b="19768"/>
          <a:stretch/>
        </p:blipFill>
        <p:spPr>
          <a:xfrm rot="7200074" flipH="1">
            <a:off x="6735534" y="2930973"/>
            <a:ext cx="4276576" cy="2950509"/>
          </a:xfrm>
          <a:prstGeom prst="rect">
            <a:avLst/>
          </a:prstGeom>
          <a:noFill/>
          <a:ln>
            <a:noFill/>
          </a:ln>
        </p:spPr>
      </p:pic>
      <p:pic>
        <p:nvPicPr>
          <p:cNvPr id="564" name="Google Shape;564;p59"/>
          <p:cNvPicPr preferRelativeResize="0"/>
          <p:nvPr/>
        </p:nvPicPr>
        <p:blipFill>
          <a:blip r:embed="rId4">
            <a:alphaModFix/>
          </a:blip>
          <a:stretch>
            <a:fillRect/>
          </a:stretch>
        </p:blipFill>
        <p:spPr>
          <a:xfrm rot="2051224">
            <a:off x="7536343" y="152779"/>
            <a:ext cx="709013" cy="537293"/>
          </a:xfrm>
          <a:prstGeom prst="rect">
            <a:avLst/>
          </a:prstGeom>
          <a:noFill/>
          <a:ln>
            <a:noFill/>
          </a:ln>
        </p:spPr>
      </p:pic>
      <p:sp>
        <p:nvSpPr>
          <p:cNvPr id="565" name="Google Shape;565;p59"/>
          <p:cNvSpPr/>
          <p:nvPr/>
        </p:nvSpPr>
        <p:spPr>
          <a:xfrm>
            <a:off x="-680625" y="-262950"/>
            <a:ext cx="1633500" cy="1633500"/>
          </a:xfrm>
          <a:prstGeom prst="ellipse">
            <a:avLst/>
          </a:prstGeom>
          <a:solidFill>
            <a:schemeClr val="dk2"/>
          </a:solidFill>
          <a:ln>
            <a:noFill/>
          </a:ln>
          <a:effectLst>
            <a:outerShdw blurRad="57150" dist="19050" dir="5400000" algn="bl" rotWithShape="0">
              <a:schemeClr val="accent1">
                <a:alpha val="4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6"/>
                                        </p:tgtEl>
                                        <p:attrNameLst>
                                          <p:attrName>style.visibility</p:attrName>
                                        </p:attrNameLst>
                                      </p:cBhvr>
                                      <p:to>
                                        <p:strVal val="visible"/>
                                      </p:to>
                                    </p:set>
                                    <p:animEffect transition="in" filter="fade">
                                      <p:cBhvr>
                                        <p:cTn id="7" dur="1000"/>
                                        <p:tgtEl>
                                          <p:spTgt spid="556"/>
                                        </p:tgtEl>
                                      </p:cBhvr>
                                    </p:animEffect>
                                  </p:childTnLst>
                                </p:cTn>
                              </p:par>
                              <p:par>
                                <p:cTn id="8" presetID="10" presetClass="entr" presetSubtype="0" fill="hold" nodeType="withEffect">
                                  <p:stCondLst>
                                    <p:cond delay="0"/>
                                  </p:stCondLst>
                                  <p:childTnLst>
                                    <p:set>
                                      <p:cBhvr>
                                        <p:cTn id="9" dur="1" fill="hold">
                                          <p:stCondLst>
                                            <p:cond delay="0"/>
                                          </p:stCondLst>
                                        </p:cTn>
                                        <p:tgtEl>
                                          <p:spTgt spid="558"/>
                                        </p:tgtEl>
                                        <p:attrNameLst>
                                          <p:attrName>style.visibility</p:attrName>
                                        </p:attrNameLst>
                                      </p:cBhvr>
                                      <p:to>
                                        <p:strVal val="visible"/>
                                      </p:to>
                                    </p:set>
                                    <p:animEffect transition="in" filter="fade">
                                      <p:cBhvr>
                                        <p:cTn id="10" dur="1000"/>
                                        <p:tgtEl>
                                          <p:spTgt spid="558"/>
                                        </p:tgtEl>
                                      </p:cBhvr>
                                    </p:animEffect>
                                  </p:childTnLst>
                                </p:cTn>
                              </p:par>
                              <p:par>
                                <p:cTn id="11" presetID="10" presetClass="entr" presetSubtype="0" fill="hold" nodeType="withEffect">
                                  <p:stCondLst>
                                    <p:cond delay="0"/>
                                  </p:stCondLst>
                                  <p:childTnLst>
                                    <p:set>
                                      <p:cBhvr>
                                        <p:cTn id="12" dur="1" fill="hold">
                                          <p:stCondLst>
                                            <p:cond delay="0"/>
                                          </p:stCondLst>
                                        </p:cTn>
                                        <p:tgtEl>
                                          <p:spTgt spid="559"/>
                                        </p:tgtEl>
                                        <p:attrNameLst>
                                          <p:attrName>style.visibility</p:attrName>
                                        </p:attrNameLst>
                                      </p:cBhvr>
                                      <p:to>
                                        <p:strVal val="visible"/>
                                      </p:to>
                                    </p:set>
                                    <p:animEffect transition="in" filter="fade">
                                      <p:cBhvr>
                                        <p:cTn id="13" dur="1000"/>
                                        <p:tgtEl>
                                          <p:spTgt spid="559"/>
                                        </p:tgtEl>
                                      </p:cBhvr>
                                    </p:animEffect>
                                  </p:childTnLst>
                                </p:cTn>
                              </p:par>
                              <p:par>
                                <p:cTn id="14" presetID="10" presetClass="entr" presetSubtype="0" fill="hold" nodeType="withEffect">
                                  <p:stCondLst>
                                    <p:cond delay="0"/>
                                  </p:stCondLst>
                                  <p:childTnLst>
                                    <p:set>
                                      <p:cBhvr>
                                        <p:cTn id="15" dur="1" fill="hold">
                                          <p:stCondLst>
                                            <p:cond delay="0"/>
                                          </p:stCondLst>
                                        </p:cTn>
                                        <p:tgtEl>
                                          <p:spTgt spid="565"/>
                                        </p:tgtEl>
                                        <p:attrNameLst>
                                          <p:attrName>style.visibility</p:attrName>
                                        </p:attrNameLst>
                                      </p:cBhvr>
                                      <p:to>
                                        <p:strVal val="visible"/>
                                      </p:to>
                                    </p:set>
                                    <p:animEffect transition="in" filter="fade">
                                      <p:cBhvr>
                                        <p:cTn id="16" dur="1000"/>
                                        <p:tgtEl>
                                          <p:spTgt spid="565"/>
                                        </p:tgtEl>
                                      </p:cBhvr>
                                    </p:animEffect>
                                  </p:childTnLst>
                                </p:cTn>
                              </p:par>
                            </p:childTnLst>
                          </p:cTn>
                        </p:par>
                        <p:par>
                          <p:cTn id="17" fill="hold">
                            <p:stCondLst>
                              <p:cond delay="1000"/>
                            </p:stCondLst>
                            <p:childTnLst>
                              <p:par>
                                <p:cTn id="18" presetID="2" presetClass="entr" presetSubtype="4" fill="hold" nodeType="afterEffect">
                                  <p:stCondLst>
                                    <p:cond delay="0"/>
                                  </p:stCondLst>
                                  <p:childTnLst>
                                    <p:set>
                                      <p:cBhvr>
                                        <p:cTn id="19" dur="1" fill="hold">
                                          <p:stCondLst>
                                            <p:cond delay="0"/>
                                          </p:stCondLst>
                                        </p:cTn>
                                        <p:tgtEl>
                                          <p:spTgt spid="560"/>
                                        </p:tgtEl>
                                        <p:attrNameLst>
                                          <p:attrName>style.visibility</p:attrName>
                                        </p:attrNameLst>
                                      </p:cBhvr>
                                      <p:to>
                                        <p:strVal val="visible"/>
                                      </p:to>
                                    </p:set>
                                    <p:anim calcmode="lin" valueType="num">
                                      <p:cBhvr additive="base">
                                        <p:cTn id="20" dur="1000"/>
                                        <p:tgtEl>
                                          <p:spTgt spid="560"/>
                                        </p:tgtEl>
                                        <p:attrNameLst>
                                          <p:attrName>ppt_y</p:attrName>
                                        </p:attrNameLst>
                                      </p:cBhvr>
                                      <p:tavLst>
                                        <p:tav tm="0">
                                          <p:val>
                                            <p:strVal val="#ppt_y+1"/>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561"/>
                                        </p:tgtEl>
                                        <p:attrNameLst>
                                          <p:attrName>style.visibility</p:attrName>
                                        </p:attrNameLst>
                                      </p:cBhvr>
                                      <p:to>
                                        <p:strVal val="visible"/>
                                      </p:to>
                                    </p:set>
                                    <p:anim calcmode="lin" valueType="num">
                                      <p:cBhvr additive="base">
                                        <p:cTn id="23" dur="1000"/>
                                        <p:tgtEl>
                                          <p:spTgt spid="561"/>
                                        </p:tgtEl>
                                        <p:attrNameLst>
                                          <p:attrName>ppt_y</p:attrName>
                                        </p:attrNameLst>
                                      </p:cBhvr>
                                      <p:tavLst>
                                        <p:tav tm="0">
                                          <p:val>
                                            <p:strVal val="#ppt_y-1"/>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562"/>
                                        </p:tgtEl>
                                        <p:attrNameLst>
                                          <p:attrName>style.visibility</p:attrName>
                                        </p:attrNameLst>
                                      </p:cBhvr>
                                      <p:to>
                                        <p:strVal val="visible"/>
                                      </p:to>
                                    </p:set>
                                    <p:anim calcmode="lin" valueType="num">
                                      <p:cBhvr additive="base">
                                        <p:cTn id="26" dur="1000"/>
                                        <p:tgtEl>
                                          <p:spTgt spid="562"/>
                                        </p:tgtEl>
                                        <p:attrNameLst>
                                          <p:attrName>ppt_x</p:attrName>
                                        </p:attrNameLst>
                                      </p:cBhvr>
                                      <p:tavLst>
                                        <p:tav tm="0">
                                          <p:val>
                                            <p:strVal val="#ppt_x-1"/>
                                          </p:val>
                                        </p:tav>
                                        <p:tav tm="100000">
                                          <p:val>
                                            <p:strVal val="#ppt_x"/>
                                          </p:val>
                                        </p:tav>
                                      </p:tavLst>
                                    </p:anim>
                                  </p:childTnLst>
                                </p:cTn>
                              </p:par>
                              <p:par>
                                <p:cTn id="27" presetID="2" presetClass="entr" presetSubtype="1" fill="hold" nodeType="withEffect">
                                  <p:stCondLst>
                                    <p:cond delay="0"/>
                                  </p:stCondLst>
                                  <p:childTnLst>
                                    <p:set>
                                      <p:cBhvr>
                                        <p:cTn id="28" dur="1" fill="hold">
                                          <p:stCondLst>
                                            <p:cond delay="0"/>
                                          </p:stCondLst>
                                        </p:cTn>
                                        <p:tgtEl>
                                          <p:spTgt spid="564"/>
                                        </p:tgtEl>
                                        <p:attrNameLst>
                                          <p:attrName>style.visibility</p:attrName>
                                        </p:attrNameLst>
                                      </p:cBhvr>
                                      <p:to>
                                        <p:strVal val="visible"/>
                                      </p:to>
                                    </p:set>
                                    <p:anim calcmode="lin" valueType="num">
                                      <p:cBhvr additive="base">
                                        <p:cTn id="29" dur="1000"/>
                                        <p:tgtEl>
                                          <p:spTgt spid="564"/>
                                        </p:tgtEl>
                                        <p:attrNameLst>
                                          <p:attrName>ppt_y</p:attrName>
                                        </p:attrNameLst>
                                      </p:cBhvr>
                                      <p:tavLst>
                                        <p:tav tm="0">
                                          <p:val>
                                            <p:strVal val="#ppt_y-1"/>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563"/>
                                        </p:tgtEl>
                                        <p:attrNameLst>
                                          <p:attrName>style.visibility</p:attrName>
                                        </p:attrNameLst>
                                      </p:cBhvr>
                                      <p:to>
                                        <p:strVal val="visible"/>
                                      </p:to>
                                    </p:set>
                                    <p:anim calcmode="lin" valueType="num">
                                      <p:cBhvr additive="base">
                                        <p:cTn id="32" dur="1000"/>
                                        <p:tgtEl>
                                          <p:spTgt spid="56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6"/>
          <p:cNvSpPr txBox="1">
            <a:spLocks noGrp="1"/>
          </p:cNvSpPr>
          <p:nvPr>
            <p:ph type="title"/>
          </p:nvPr>
        </p:nvSpPr>
        <p:spPr>
          <a:xfrm>
            <a:off x="713212" y="662014"/>
            <a:ext cx="2517668"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MY" sz="2000" dirty="0"/>
              <a:t>QUADCOPTERS</a:t>
            </a:r>
            <a:endParaRPr sz="2000" dirty="0"/>
          </a:p>
        </p:txBody>
      </p:sp>
      <p:sp>
        <p:nvSpPr>
          <p:cNvPr id="714" name="Google Shape;714;p66"/>
          <p:cNvSpPr txBox="1">
            <a:spLocks noGrp="1"/>
          </p:cNvSpPr>
          <p:nvPr>
            <p:ph type="subTitle" idx="1"/>
          </p:nvPr>
        </p:nvSpPr>
        <p:spPr>
          <a:xfrm>
            <a:off x="368292" y="1431640"/>
            <a:ext cx="5427600" cy="314798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	Unmanned aerial vehicles (UAVs) that cooperate to carry out tasks are referred to as quadcopter swarm robots, also known as quadrotor swarms or drone swarms. Due to their adaptability, agility, and potential for a wide range of applications, these swarms of quadcopters have attracted a lot of interest in recent years.</a:t>
            </a:r>
          </a:p>
          <a:p>
            <a:pPr marL="0" lvl="0" indent="0" algn="l" rtl="0">
              <a:spcBef>
                <a:spcPts val="0"/>
              </a:spcBef>
              <a:spcAft>
                <a:spcPts val="0"/>
              </a:spcAft>
              <a:buNone/>
            </a:pPr>
            <a:r>
              <a:rPr lang="en-US" sz="1400" dirty="0"/>
              <a:t>    Each individual autonomous quadcopter in the swarm is capable of vertical takeoff, hovering, and quick </a:t>
            </a:r>
            <a:r>
              <a:rPr lang="en-US" sz="1400" dirty="0" err="1"/>
              <a:t>manoeuvres</a:t>
            </a:r>
            <a:r>
              <a:rPr lang="en-US" sz="1400" dirty="0"/>
              <a:t> in the air. Quadcopters generally have four rotors that are placed in a cross-like pattern. This arrangement enables them to produce lift and regulate their movement by varying the rotor speeds.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Future research and application possibilities for quadcopter swarm robots are enormous. Current research focuses on improving the autonomy, robustness, scalability, and coordination of swarms. </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Quadcopter swarms are anticipated to become more important in a variety of fields, from airborne transportation and logistics to disaster response and surveillance, as communication, sensing, and control technologies progress.</a:t>
            </a:r>
            <a:endParaRPr sz="1400" dirty="0"/>
          </a:p>
        </p:txBody>
      </p:sp>
      <p:sp>
        <p:nvSpPr>
          <p:cNvPr id="715" name="Google Shape;715;p66"/>
          <p:cNvSpPr/>
          <p:nvPr/>
        </p:nvSpPr>
        <p:spPr>
          <a:xfrm rot="10800000">
            <a:off x="6364913" y="155243"/>
            <a:ext cx="4833000" cy="4833000"/>
          </a:xfrm>
          <a:prstGeom prst="ellipse">
            <a:avLst/>
          </a:prstGeom>
          <a:solidFill>
            <a:schemeClr val="dk2"/>
          </a:solidFill>
          <a:ln w="9525" cap="flat" cmpd="sng">
            <a:solidFill>
              <a:schemeClr val="dk2"/>
            </a:solidFill>
            <a:prstDash val="solid"/>
            <a:round/>
            <a:headEnd type="none" w="sm" len="sm"/>
            <a:tailEnd type="none" w="sm" len="sm"/>
          </a:ln>
          <a:effectLst>
            <a:outerShdw blurRad="57150" dist="19050" dir="1356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9" name="Google Shape;719;p66"/>
          <p:cNvPicPr preferRelativeResize="0"/>
          <p:nvPr/>
        </p:nvPicPr>
        <p:blipFill rotWithShape="1">
          <a:blip r:embed="rId3">
            <a:alphaModFix/>
          </a:blip>
          <a:srcRect l="7340" r="4538" b="19768"/>
          <a:stretch/>
        </p:blipFill>
        <p:spPr>
          <a:xfrm rot="-1799996">
            <a:off x="-1269938" y="-1116424"/>
            <a:ext cx="3498422" cy="2413616"/>
          </a:xfrm>
          <a:prstGeom prst="rect">
            <a:avLst/>
          </a:prstGeom>
          <a:noFill/>
          <a:ln>
            <a:noFill/>
          </a:ln>
        </p:spPr>
      </p:pic>
      <p:pic>
        <p:nvPicPr>
          <p:cNvPr id="721" name="Google Shape;721;p66"/>
          <p:cNvPicPr preferRelativeResize="0"/>
          <p:nvPr/>
        </p:nvPicPr>
        <p:blipFill rotWithShape="1">
          <a:blip r:embed="rId3">
            <a:alphaModFix/>
          </a:blip>
          <a:srcRect l="7340" r="4538" b="19768"/>
          <a:stretch/>
        </p:blipFill>
        <p:spPr>
          <a:xfrm rot="8099933">
            <a:off x="-1535252" y="4905344"/>
            <a:ext cx="2417488" cy="1667874"/>
          </a:xfrm>
          <a:prstGeom prst="rect">
            <a:avLst/>
          </a:prstGeom>
          <a:noFill/>
          <a:ln>
            <a:noFill/>
          </a:ln>
        </p:spPr>
      </p:pic>
      <p:sp>
        <p:nvSpPr>
          <p:cNvPr id="725" name="Google Shape;725;p66">
            <a:hlinkClick r:id="rId4"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6">
            <a:hlinkClick r:id="rId4"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 name="Google Shape;727;p66">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pic>
        <p:nvPicPr>
          <p:cNvPr id="4" name="Picture 3" descr="A group of black drones flying in the sky&#10;&#10;Description automatically generated with low confidence">
            <a:extLst>
              <a:ext uri="{FF2B5EF4-FFF2-40B4-BE49-F238E27FC236}">
                <a16:creationId xmlns:a16="http://schemas.microsoft.com/office/drawing/2014/main" id="{6781A2AA-CC93-A3FD-6AE9-0397A4B553EB}"/>
              </a:ext>
            </a:extLst>
          </p:cNvPr>
          <p:cNvPicPr>
            <a:picLocks noChangeAspect="1"/>
          </p:cNvPicPr>
          <p:nvPr/>
        </p:nvPicPr>
        <p:blipFill>
          <a:blip r:embed="rId5"/>
          <a:stretch>
            <a:fillRect/>
          </a:stretch>
        </p:blipFill>
        <p:spPr>
          <a:xfrm>
            <a:off x="6249678" y="1532151"/>
            <a:ext cx="3634590" cy="2180754"/>
          </a:xfrm>
          <a:prstGeom prst="rect">
            <a:avLst/>
          </a:prstGeom>
        </p:spPr>
      </p:pic>
    </p:spTree>
    <p:extLst>
      <p:ext uri="{BB962C8B-B14F-4D97-AF65-F5344CB8AC3E}">
        <p14:creationId xmlns:p14="http://schemas.microsoft.com/office/powerpoint/2010/main" val="17298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19"/>
                                        </p:tgtEl>
                                        <p:attrNameLst>
                                          <p:attrName>style.visibility</p:attrName>
                                        </p:attrNameLst>
                                      </p:cBhvr>
                                      <p:to>
                                        <p:strVal val="visible"/>
                                      </p:to>
                                    </p:set>
                                    <p:anim calcmode="lin" valueType="num">
                                      <p:cBhvr additive="base">
                                        <p:cTn id="7" dur="1000"/>
                                        <p:tgtEl>
                                          <p:spTgt spid="71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21"/>
                                        </p:tgtEl>
                                        <p:attrNameLst>
                                          <p:attrName>style.visibility</p:attrName>
                                        </p:attrNameLst>
                                      </p:cBhvr>
                                      <p:to>
                                        <p:strVal val="visible"/>
                                      </p:to>
                                    </p:set>
                                    <p:anim calcmode="lin" valueType="num">
                                      <p:cBhvr additive="base">
                                        <p:cTn id="10" dur="1000"/>
                                        <p:tgtEl>
                                          <p:spTgt spid="7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4" name="Google Shape;734;p67"/>
          <p:cNvSpPr txBox="1">
            <a:spLocks noGrp="1"/>
          </p:cNvSpPr>
          <p:nvPr>
            <p:ph type="title"/>
          </p:nvPr>
        </p:nvSpPr>
        <p:spPr>
          <a:xfrm>
            <a:off x="719999" y="1320850"/>
            <a:ext cx="4840741" cy="140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MY" dirty="0"/>
              <a:t>COMPONENTS</a:t>
            </a:r>
            <a:br>
              <a:rPr lang="en-MY" dirty="0"/>
            </a:br>
            <a:endParaRPr dirty="0"/>
          </a:p>
        </p:txBody>
      </p:sp>
      <p:sp>
        <p:nvSpPr>
          <p:cNvPr id="736" name="Google Shape;736;p67"/>
          <p:cNvSpPr txBox="1">
            <a:spLocks noGrp="1"/>
          </p:cNvSpPr>
          <p:nvPr>
            <p:ph type="title" idx="2"/>
          </p:nvPr>
        </p:nvSpPr>
        <p:spPr>
          <a:xfrm>
            <a:off x="720000" y="3684525"/>
            <a:ext cx="1599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O4</a:t>
            </a:r>
            <a:endParaRPr dirty="0"/>
          </a:p>
        </p:txBody>
      </p:sp>
      <p:grpSp>
        <p:nvGrpSpPr>
          <p:cNvPr id="737" name="Google Shape;737;p67"/>
          <p:cNvGrpSpPr/>
          <p:nvPr/>
        </p:nvGrpSpPr>
        <p:grpSpPr>
          <a:xfrm>
            <a:off x="604274" y="3899608"/>
            <a:ext cx="43276" cy="411646"/>
            <a:chOff x="1256711" y="1178908"/>
            <a:chExt cx="43276" cy="411646"/>
          </a:xfrm>
        </p:grpSpPr>
        <p:grpSp>
          <p:nvGrpSpPr>
            <p:cNvPr id="738" name="Google Shape;738;p67"/>
            <p:cNvGrpSpPr/>
            <p:nvPr/>
          </p:nvGrpSpPr>
          <p:grpSpPr>
            <a:xfrm>
              <a:off x="1256711" y="1178908"/>
              <a:ext cx="43276" cy="184846"/>
              <a:chOff x="1256700" y="1103575"/>
              <a:chExt cx="60900" cy="260200"/>
            </a:xfrm>
          </p:grpSpPr>
          <p:sp>
            <p:nvSpPr>
              <p:cNvPr id="739" name="Google Shape;739;p6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67"/>
            <p:cNvGrpSpPr/>
            <p:nvPr/>
          </p:nvGrpSpPr>
          <p:grpSpPr>
            <a:xfrm>
              <a:off x="1256711" y="1405708"/>
              <a:ext cx="43276" cy="184846"/>
              <a:chOff x="1256700" y="1103575"/>
              <a:chExt cx="60900" cy="260200"/>
            </a:xfrm>
          </p:grpSpPr>
          <p:sp>
            <p:nvSpPr>
              <p:cNvPr id="743" name="Google Shape;743;p6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6" name="Google Shape;746;p67">
            <a:hlinkClick r:id="" action="ppaction://hlinkshowjump?jump=nextslide"/>
          </p:cNvPr>
          <p:cNvSpPr/>
          <p:nvPr/>
        </p:nvSpPr>
        <p:spPr>
          <a:xfrm>
            <a:off x="271492" y="222512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7">
            <a:hlinkClick r:id="rId3" action="ppaction://hlinksldjump"/>
          </p:cNvPr>
          <p:cNvSpPr/>
          <p:nvPr/>
        </p:nvSpPr>
        <p:spPr>
          <a:xfrm>
            <a:off x="271492" y="247502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7">
            <a:hlinkClick r:id="" action="ppaction://hlinkshowjump?jump=previousslide"/>
          </p:cNvPr>
          <p:cNvSpPr/>
          <p:nvPr/>
        </p:nvSpPr>
        <p:spPr>
          <a:xfrm>
            <a:off x="271492" y="272493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endParaRPr sz="1200" b="1">
              <a:solidFill>
                <a:schemeClr val="dk2"/>
              </a:solidFill>
              <a:latin typeface="Darker Grotesque"/>
              <a:ea typeface="Darker Grotesque"/>
              <a:cs typeface="Darker Grotesque"/>
              <a:sym typeface="Darker Grotesque"/>
            </a:endParaRPr>
          </a:p>
        </p:txBody>
      </p:sp>
      <p:sp>
        <p:nvSpPr>
          <p:cNvPr id="749" name="Google Shape;749;p67">
            <a:hlinkClick r:id="rId3"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7">
            <a:hlinkClick r:id="rId3"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 name="Google Shape;751;p67">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cxnSp>
        <p:nvCxnSpPr>
          <p:cNvPr id="752" name="Google Shape;752;p67">
            <a:hlinkClick r:id="" action="ppaction://hlinkshowjump?jump=previousslide"/>
          </p:cNvPr>
          <p:cNvCxnSpPr/>
          <p:nvPr/>
        </p:nvCxnSpPr>
        <p:spPr>
          <a:xfrm>
            <a:off x="317292" y="2821638"/>
            <a:ext cx="102000" cy="0"/>
          </a:xfrm>
          <a:prstGeom prst="straightConnector1">
            <a:avLst/>
          </a:prstGeom>
          <a:noFill/>
          <a:ln w="9525" cap="flat" cmpd="sng">
            <a:solidFill>
              <a:schemeClr val="dk2"/>
            </a:solidFill>
            <a:prstDash val="solid"/>
            <a:round/>
            <a:headEnd type="oval" w="med" len="med"/>
            <a:tailEnd type="none" w="med" len="med"/>
          </a:ln>
        </p:spPr>
      </p:cxnSp>
      <p:pic>
        <p:nvPicPr>
          <p:cNvPr id="753" name="Google Shape;753;p67"/>
          <p:cNvPicPr preferRelativeResize="0"/>
          <p:nvPr/>
        </p:nvPicPr>
        <p:blipFill rotWithShape="1">
          <a:blip r:embed="rId4">
            <a:alphaModFix/>
          </a:blip>
          <a:srcRect l="7340" r="4538" b="19768"/>
          <a:stretch/>
        </p:blipFill>
        <p:spPr>
          <a:xfrm rot="-2147249">
            <a:off x="-1200452" y="-746207"/>
            <a:ext cx="3055748" cy="2108203"/>
          </a:xfrm>
          <a:prstGeom prst="rect">
            <a:avLst/>
          </a:prstGeom>
          <a:noFill/>
          <a:ln>
            <a:noFill/>
          </a:ln>
        </p:spPr>
      </p:pic>
      <p:pic>
        <p:nvPicPr>
          <p:cNvPr id="754" name="Google Shape;754;p67"/>
          <p:cNvPicPr preferRelativeResize="0"/>
          <p:nvPr/>
        </p:nvPicPr>
        <p:blipFill rotWithShape="1">
          <a:blip r:embed="rId4">
            <a:alphaModFix/>
          </a:blip>
          <a:srcRect l="7340" r="4538" b="19768"/>
          <a:stretch/>
        </p:blipFill>
        <p:spPr>
          <a:xfrm rot="-2147249">
            <a:off x="1521898" y="4378968"/>
            <a:ext cx="3055748" cy="2108203"/>
          </a:xfrm>
          <a:prstGeom prst="rect">
            <a:avLst/>
          </a:prstGeom>
          <a:noFill/>
          <a:ln>
            <a:noFill/>
          </a:ln>
        </p:spPr>
      </p:pic>
    </p:spTree>
    <p:extLst>
      <p:ext uri="{BB962C8B-B14F-4D97-AF65-F5344CB8AC3E}">
        <p14:creationId xmlns:p14="http://schemas.microsoft.com/office/powerpoint/2010/main" val="69148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53"/>
                                        </p:tgtEl>
                                        <p:attrNameLst>
                                          <p:attrName>style.visibility</p:attrName>
                                        </p:attrNameLst>
                                      </p:cBhvr>
                                      <p:to>
                                        <p:strVal val="visible"/>
                                      </p:to>
                                    </p:set>
                                    <p:anim calcmode="lin" valueType="num">
                                      <p:cBhvr additive="base">
                                        <p:cTn id="7" dur="1000"/>
                                        <p:tgtEl>
                                          <p:spTgt spid="75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54"/>
                                        </p:tgtEl>
                                        <p:attrNameLst>
                                          <p:attrName>style.visibility</p:attrName>
                                        </p:attrNameLst>
                                      </p:cBhvr>
                                      <p:to>
                                        <p:strVal val="visible"/>
                                      </p:to>
                                    </p:set>
                                    <p:anim calcmode="lin" valueType="num">
                                      <p:cBhvr additive="base">
                                        <p:cTn id="10" dur="1000"/>
                                        <p:tgtEl>
                                          <p:spTgt spid="7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60" name="Google Shape;760;p68"/>
          <p:cNvSpPr txBox="1">
            <a:spLocks noGrp="1"/>
          </p:cNvSpPr>
          <p:nvPr>
            <p:ph type="title"/>
          </p:nvPr>
        </p:nvSpPr>
        <p:spPr>
          <a:xfrm>
            <a:off x="720000" y="475600"/>
            <a:ext cx="4200900" cy="8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MAIN COMPONENTS OF SWARMING ROBOT</a:t>
            </a:r>
            <a:endParaRPr dirty="0"/>
          </a:p>
        </p:txBody>
      </p:sp>
      <p:sp>
        <p:nvSpPr>
          <p:cNvPr id="761" name="Google Shape;761;p68"/>
          <p:cNvSpPr txBox="1">
            <a:spLocks noGrp="1"/>
          </p:cNvSpPr>
          <p:nvPr>
            <p:ph type="body" idx="1"/>
          </p:nvPr>
        </p:nvSpPr>
        <p:spPr>
          <a:xfrm>
            <a:off x="720000" y="1152475"/>
            <a:ext cx="3613500" cy="3416400"/>
          </a:xfrm>
          <a:prstGeom prst="rect">
            <a:avLst/>
          </a:prstGeom>
        </p:spPr>
        <p:txBody>
          <a:bodyPr spcFirstLastPara="1" wrap="square" lIns="91425" tIns="91425" rIns="91425" bIns="91425" anchor="ctr" anchorCtr="0">
            <a:noAutofit/>
          </a:bodyPr>
          <a:lstStyle/>
          <a:p>
            <a:pPr marL="342900" indent="-342900">
              <a:buFont typeface="+mj-lt"/>
              <a:buAutoNum type="arabicPeriod"/>
            </a:pPr>
            <a:r>
              <a:rPr lang="en-MY" dirty="0"/>
              <a:t>   </a:t>
            </a:r>
            <a:r>
              <a:rPr lang="en-MY" sz="2000" dirty="0"/>
              <a:t>Frame &amp; Design</a:t>
            </a:r>
          </a:p>
          <a:p>
            <a:pPr indent="-457200">
              <a:buFont typeface="+mj-lt"/>
              <a:buAutoNum type="arabicPeriod"/>
            </a:pPr>
            <a:r>
              <a:rPr lang="en-MY" sz="2000" dirty="0"/>
              <a:t>Propulsion System</a:t>
            </a:r>
          </a:p>
          <a:p>
            <a:pPr indent="-457200">
              <a:buFont typeface="+mj-lt"/>
              <a:buAutoNum type="arabicPeriod"/>
            </a:pPr>
            <a:r>
              <a:rPr lang="en-MY" sz="2000" dirty="0"/>
              <a:t>Navigation &amp; Control System</a:t>
            </a:r>
          </a:p>
          <a:p>
            <a:pPr indent="-457200">
              <a:buFont typeface="+mj-lt"/>
              <a:buAutoNum type="arabicPeriod"/>
            </a:pPr>
            <a:r>
              <a:rPr lang="en-MY" sz="2000" dirty="0"/>
              <a:t>Data Collection</a:t>
            </a:r>
          </a:p>
          <a:p>
            <a:pPr indent="-457200">
              <a:buFont typeface="+mj-lt"/>
              <a:buAutoNum type="arabicPeriod"/>
            </a:pPr>
            <a:r>
              <a:rPr lang="en-MY" sz="2000" dirty="0"/>
              <a:t>Data Transmission</a:t>
            </a:r>
          </a:p>
          <a:p>
            <a:pPr indent="-457200">
              <a:buFont typeface="+mj-lt"/>
              <a:buAutoNum type="arabicPeriod"/>
            </a:pPr>
            <a:r>
              <a:rPr lang="en-MY" sz="2000" dirty="0"/>
              <a:t>Power Management</a:t>
            </a:r>
            <a:endParaRPr sz="2000" dirty="0"/>
          </a:p>
        </p:txBody>
      </p:sp>
      <p:sp>
        <p:nvSpPr>
          <p:cNvPr id="765" name="Google Shape;765;p68">
            <a:hlinkClick r:id="rId3" action="ppaction://hlinksldjump"/>
          </p:cNvPr>
          <p:cNvSpPr/>
          <p:nvPr/>
        </p:nvSpPr>
        <p:spPr>
          <a:xfrm>
            <a:off x="312597" y="238631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8">
            <a:hlinkClick r:id="rId3" action="ppaction://hlinksldjump"/>
          </p:cNvPr>
          <p:cNvSpPr/>
          <p:nvPr/>
        </p:nvSpPr>
        <p:spPr>
          <a:xfrm>
            <a:off x="337227" y="242729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7" name="Google Shape;767;p68">
            <a:hlinkClick r:id="" action="ppaction://hlinkshowjump?jump=nextslide"/>
          </p:cNvPr>
          <p:cNvCxnSpPr/>
          <p:nvPr/>
        </p:nvCxnSpPr>
        <p:spPr>
          <a:xfrm>
            <a:off x="317292" y="2196900"/>
            <a:ext cx="102000" cy="0"/>
          </a:xfrm>
          <a:prstGeom prst="straightConnector1">
            <a:avLst/>
          </a:prstGeom>
          <a:noFill/>
          <a:ln w="9525" cap="flat" cmpd="sng">
            <a:solidFill>
              <a:schemeClr val="dk2"/>
            </a:solidFill>
            <a:prstDash val="solid"/>
            <a:round/>
            <a:headEnd type="none" w="med" len="med"/>
            <a:tailEnd type="oval" w="med" len="med"/>
          </a:ln>
        </p:spPr>
      </p:cxnSp>
      <p:cxnSp>
        <p:nvCxnSpPr>
          <p:cNvPr id="769" name="Google Shape;769;p68">
            <a:hlinkClick r:id="" action="ppaction://hlinkshowjump?jump=previousslide"/>
          </p:cNvPr>
          <p:cNvCxnSpPr/>
          <p:nvPr/>
        </p:nvCxnSpPr>
        <p:spPr>
          <a:xfrm>
            <a:off x="317292" y="2946613"/>
            <a:ext cx="102000" cy="0"/>
          </a:xfrm>
          <a:prstGeom prst="straightConnector1">
            <a:avLst/>
          </a:prstGeom>
          <a:noFill/>
          <a:ln w="9525" cap="flat" cmpd="sng">
            <a:solidFill>
              <a:schemeClr val="dk2"/>
            </a:solidFill>
            <a:prstDash val="solid"/>
            <a:round/>
            <a:headEnd type="oval"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6"/>
          <p:cNvSpPr txBox="1">
            <a:spLocks noGrp="1"/>
          </p:cNvSpPr>
          <p:nvPr>
            <p:ph type="title"/>
          </p:nvPr>
        </p:nvSpPr>
        <p:spPr>
          <a:xfrm>
            <a:off x="713212" y="662014"/>
            <a:ext cx="3058688"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MY" sz="2000" dirty="0"/>
              <a:t>1. Frame &amp; Design</a:t>
            </a:r>
            <a:endParaRPr sz="2000" dirty="0"/>
          </a:p>
        </p:txBody>
      </p:sp>
      <p:sp>
        <p:nvSpPr>
          <p:cNvPr id="714" name="Google Shape;714;p66"/>
          <p:cNvSpPr txBox="1">
            <a:spLocks noGrp="1"/>
          </p:cNvSpPr>
          <p:nvPr>
            <p:ph type="subTitle" idx="1"/>
          </p:nvPr>
        </p:nvSpPr>
        <p:spPr>
          <a:xfrm>
            <a:off x="368292" y="1431640"/>
            <a:ext cx="5427600" cy="314798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800" dirty="0"/>
              <a:t>Swarm robots come in a variety of sizes and forms, and the frame and design are determined by the intended use and operating environment.</a:t>
            </a:r>
          </a:p>
          <a:p>
            <a:pPr marL="285750" lvl="0" indent="-285750" algn="l" rtl="0">
              <a:spcBef>
                <a:spcPts val="0"/>
              </a:spcBef>
              <a:spcAft>
                <a:spcPts val="0"/>
              </a:spcAft>
              <a:buFont typeface="Arial" panose="020B0604020202020204" pitchFamily="34" charset="0"/>
              <a:buChar char="•"/>
            </a:pPr>
            <a:r>
              <a:rPr lang="en-US" sz="1800" dirty="0"/>
              <a:t>Swarm robots may be built in a modular or unitary manner.</a:t>
            </a:r>
          </a:p>
          <a:p>
            <a:pPr marL="285750" lvl="0" indent="-285750" algn="l" rtl="0">
              <a:spcBef>
                <a:spcPts val="0"/>
              </a:spcBef>
              <a:spcAft>
                <a:spcPts val="0"/>
              </a:spcAft>
              <a:buFont typeface="Arial" panose="020B0604020202020204" pitchFamily="34" charset="0"/>
              <a:buChar char="•"/>
            </a:pPr>
            <a:r>
              <a:rPr lang="en-US" sz="1800" dirty="0"/>
              <a:t>Unitary robots, on the other hand, comprise of a single unit that completes all necessary activities.</a:t>
            </a:r>
          </a:p>
          <a:p>
            <a:pPr marL="285750" lvl="0" indent="-285750" algn="l" rtl="0">
              <a:spcBef>
                <a:spcPts val="0"/>
              </a:spcBef>
              <a:spcAft>
                <a:spcPts val="0"/>
              </a:spcAft>
              <a:buFont typeface="Arial" panose="020B0604020202020204" pitchFamily="34" charset="0"/>
              <a:buChar char="•"/>
            </a:pPr>
            <a:r>
              <a:rPr lang="en-US" sz="1800" dirty="0"/>
              <a:t>Modular robots, on the other hand, consist of numerous interchangeable modules that may be coupled in different configurations to accomplish varied functionality.</a:t>
            </a:r>
            <a:endParaRPr sz="1800" dirty="0"/>
          </a:p>
        </p:txBody>
      </p:sp>
      <p:sp>
        <p:nvSpPr>
          <p:cNvPr id="715" name="Google Shape;715;p66"/>
          <p:cNvSpPr/>
          <p:nvPr/>
        </p:nvSpPr>
        <p:spPr>
          <a:xfrm rot="10800000">
            <a:off x="6364913" y="155243"/>
            <a:ext cx="4833000" cy="4833000"/>
          </a:xfrm>
          <a:prstGeom prst="ellipse">
            <a:avLst/>
          </a:prstGeom>
          <a:solidFill>
            <a:schemeClr val="dk2"/>
          </a:solidFill>
          <a:ln w="9525" cap="flat" cmpd="sng">
            <a:solidFill>
              <a:schemeClr val="dk2"/>
            </a:solidFill>
            <a:prstDash val="solid"/>
            <a:round/>
            <a:headEnd type="none" w="sm" len="sm"/>
            <a:tailEnd type="none" w="sm" len="sm"/>
          </a:ln>
          <a:effectLst>
            <a:outerShdw blurRad="57150" dist="19050" dir="1356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9" name="Google Shape;719;p66"/>
          <p:cNvPicPr preferRelativeResize="0"/>
          <p:nvPr/>
        </p:nvPicPr>
        <p:blipFill rotWithShape="1">
          <a:blip r:embed="rId3">
            <a:alphaModFix/>
          </a:blip>
          <a:srcRect l="7340" r="4538" b="19768"/>
          <a:stretch/>
        </p:blipFill>
        <p:spPr>
          <a:xfrm rot="-1799996">
            <a:off x="-1269938" y="-1116424"/>
            <a:ext cx="3498422" cy="2413616"/>
          </a:xfrm>
          <a:prstGeom prst="rect">
            <a:avLst/>
          </a:prstGeom>
          <a:noFill/>
          <a:ln>
            <a:noFill/>
          </a:ln>
        </p:spPr>
      </p:pic>
      <p:pic>
        <p:nvPicPr>
          <p:cNvPr id="721" name="Google Shape;721;p66"/>
          <p:cNvPicPr preferRelativeResize="0"/>
          <p:nvPr/>
        </p:nvPicPr>
        <p:blipFill rotWithShape="1">
          <a:blip r:embed="rId3">
            <a:alphaModFix/>
          </a:blip>
          <a:srcRect l="7340" r="4538" b="19768"/>
          <a:stretch/>
        </p:blipFill>
        <p:spPr>
          <a:xfrm rot="8099933">
            <a:off x="-1535252" y="4905344"/>
            <a:ext cx="2417488" cy="1667874"/>
          </a:xfrm>
          <a:prstGeom prst="rect">
            <a:avLst/>
          </a:prstGeom>
          <a:noFill/>
          <a:ln>
            <a:noFill/>
          </a:ln>
        </p:spPr>
      </p:pic>
      <p:sp>
        <p:nvSpPr>
          <p:cNvPr id="725" name="Google Shape;725;p66">
            <a:hlinkClick r:id="rId4"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6">
            <a:hlinkClick r:id="rId4"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 name="Google Shape;727;p66">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pic>
        <p:nvPicPr>
          <p:cNvPr id="6" name="Picture 5" descr="A picture containing water, aqua, transparent material, blue&#10;&#10;Description automatically generated">
            <a:extLst>
              <a:ext uri="{FF2B5EF4-FFF2-40B4-BE49-F238E27FC236}">
                <a16:creationId xmlns:a16="http://schemas.microsoft.com/office/drawing/2014/main" id="{2E1667E5-DAD1-B1DF-B540-A19BA1DCE7BB}"/>
              </a:ext>
            </a:extLst>
          </p:cNvPr>
          <p:cNvPicPr>
            <a:picLocks noChangeAspect="1"/>
          </p:cNvPicPr>
          <p:nvPr/>
        </p:nvPicPr>
        <p:blipFill>
          <a:blip r:embed="rId5"/>
          <a:stretch>
            <a:fillRect/>
          </a:stretch>
        </p:blipFill>
        <p:spPr>
          <a:xfrm>
            <a:off x="6258372" y="1487643"/>
            <a:ext cx="3586668" cy="2239041"/>
          </a:xfrm>
          <a:prstGeom prst="rect">
            <a:avLst/>
          </a:prstGeom>
        </p:spPr>
      </p:pic>
    </p:spTree>
    <p:extLst>
      <p:ext uri="{BB962C8B-B14F-4D97-AF65-F5344CB8AC3E}">
        <p14:creationId xmlns:p14="http://schemas.microsoft.com/office/powerpoint/2010/main" val="762378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19"/>
                                        </p:tgtEl>
                                        <p:attrNameLst>
                                          <p:attrName>style.visibility</p:attrName>
                                        </p:attrNameLst>
                                      </p:cBhvr>
                                      <p:to>
                                        <p:strVal val="visible"/>
                                      </p:to>
                                    </p:set>
                                    <p:anim calcmode="lin" valueType="num">
                                      <p:cBhvr additive="base">
                                        <p:cTn id="7" dur="1000"/>
                                        <p:tgtEl>
                                          <p:spTgt spid="71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21"/>
                                        </p:tgtEl>
                                        <p:attrNameLst>
                                          <p:attrName>style.visibility</p:attrName>
                                        </p:attrNameLst>
                                      </p:cBhvr>
                                      <p:to>
                                        <p:strVal val="visible"/>
                                      </p:to>
                                    </p:set>
                                    <p:anim calcmode="lin" valueType="num">
                                      <p:cBhvr additive="base">
                                        <p:cTn id="10" dur="1000"/>
                                        <p:tgtEl>
                                          <p:spTgt spid="7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6"/>
          <p:cNvSpPr txBox="1">
            <a:spLocks noGrp="1"/>
          </p:cNvSpPr>
          <p:nvPr>
            <p:ph type="title"/>
          </p:nvPr>
        </p:nvSpPr>
        <p:spPr>
          <a:xfrm>
            <a:off x="713212" y="662014"/>
            <a:ext cx="3058688"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MY" sz="2000" dirty="0"/>
              <a:t>1. Frame &amp; Design</a:t>
            </a:r>
            <a:endParaRPr sz="2000" dirty="0"/>
          </a:p>
        </p:txBody>
      </p:sp>
      <p:sp>
        <p:nvSpPr>
          <p:cNvPr id="714" name="Google Shape;714;p66"/>
          <p:cNvSpPr txBox="1">
            <a:spLocks noGrp="1"/>
          </p:cNvSpPr>
          <p:nvPr>
            <p:ph type="subTitle" idx="1"/>
          </p:nvPr>
        </p:nvSpPr>
        <p:spPr>
          <a:xfrm>
            <a:off x="371004" y="1475464"/>
            <a:ext cx="2404645" cy="17017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MY" sz="2000" b="1" dirty="0"/>
              <a:t>Wheeled Robots</a:t>
            </a:r>
          </a:p>
          <a:p>
            <a:pPr marL="171450" lvl="0" indent="-171450" algn="l" rtl="0">
              <a:spcBef>
                <a:spcPts val="0"/>
              </a:spcBef>
              <a:spcAft>
                <a:spcPts val="0"/>
              </a:spcAft>
              <a:buFont typeface="Arial" panose="020B0604020202020204" pitchFamily="34" charset="0"/>
              <a:buChar char="•"/>
            </a:pPr>
            <a:r>
              <a:rPr lang="en-US" sz="1200" dirty="0"/>
              <a:t>Use wheels for locomotion and are suitable for operating on flat surfaces. </a:t>
            </a:r>
          </a:p>
          <a:p>
            <a:pPr marL="171450" lvl="0" indent="-171450" algn="l" rtl="0">
              <a:spcBef>
                <a:spcPts val="0"/>
              </a:spcBef>
              <a:spcAft>
                <a:spcPts val="0"/>
              </a:spcAft>
              <a:buFont typeface="Arial" panose="020B0604020202020204" pitchFamily="34" charset="0"/>
              <a:buChar char="•"/>
            </a:pPr>
            <a:r>
              <a:rPr lang="en-US" sz="1200" dirty="0"/>
              <a:t>Generally fast and agile, but their mobility is limited by the terrain they operate on.</a:t>
            </a:r>
            <a:endParaRPr lang="en-US" sz="1200" b="1" dirty="0"/>
          </a:p>
          <a:p>
            <a:pPr marL="0" lvl="0" indent="0" algn="l" rtl="0">
              <a:spcBef>
                <a:spcPts val="0"/>
              </a:spcBef>
              <a:spcAft>
                <a:spcPts val="0"/>
              </a:spcAft>
            </a:pPr>
            <a:endParaRPr lang="en-MY" sz="2000" b="1" dirty="0"/>
          </a:p>
        </p:txBody>
      </p:sp>
      <p:pic>
        <p:nvPicPr>
          <p:cNvPr id="719" name="Google Shape;719;p66"/>
          <p:cNvPicPr preferRelativeResize="0"/>
          <p:nvPr/>
        </p:nvPicPr>
        <p:blipFill rotWithShape="1">
          <a:blip r:embed="rId3">
            <a:alphaModFix/>
          </a:blip>
          <a:srcRect l="7340" r="4538" b="19768"/>
          <a:stretch/>
        </p:blipFill>
        <p:spPr>
          <a:xfrm rot="-1799996">
            <a:off x="-1269938" y="-1116424"/>
            <a:ext cx="3498422" cy="2413616"/>
          </a:xfrm>
          <a:prstGeom prst="rect">
            <a:avLst/>
          </a:prstGeom>
          <a:noFill/>
          <a:ln>
            <a:noFill/>
          </a:ln>
        </p:spPr>
      </p:pic>
      <p:pic>
        <p:nvPicPr>
          <p:cNvPr id="721" name="Google Shape;721;p66"/>
          <p:cNvPicPr preferRelativeResize="0"/>
          <p:nvPr/>
        </p:nvPicPr>
        <p:blipFill rotWithShape="1">
          <a:blip r:embed="rId3">
            <a:alphaModFix/>
          </a:blip>
          <a:srcRect l="7340" r="4538" b="19768"/>
          <a:stretch/>
        </p:blipFill>
        <p:spPr>
          <a:xfrm rot="8099933">
            <a:off x="-1535252" y="4905344"/>
            <a:ext cx="2417488" cy="1667874"/>
          </a:xfrm>
          <a:prstGeom prst="rect">
            <a:avLst/>
          </a:prstGeom>
          <a:noFill/>
          <a:ln>
            <a:noFill/>
          </a:ln>
        </p:spPr>
      </p:pic>
      <p:sp>
        <p:nvSpPr>
          <p:cNvPr id="725" name="Google Shape;725;p66">
            <a:hlinkClick r:id="rId4"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6">
            <a:hlinkClick r:id="rId4"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 name="Google Shape;727;p66">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sp>
        <p:nvSpPr>
          <p:cNvPr id="3" name="TextBox 2">
            <a:extLst>
              <a:ext uri="{FF2B5EF4-FFF2-40B4-BE49-F238E27FC236}">
                <a16:creationId xmlns:a16="http://schemas.microsoft.com/office/drawing/2014/main" id="{FCCC35A2-2887-81B9-9C62-478BDB3AC70F}"/>
              </a:ext>
            </a:extLst>
          </p:cNvPr>
          <p:cNvSpPr txBox="1"/>
          <p:nvPr/>
        </p:nvSpPr>
        <p:spPr>
          <a:xfrm>
            <a:off x="3661502" y="1463751"/>
            <a:ext cx="1820996" cy="1692771"/>
          </a:xfrm>
          <a:prstGeom prst="rect">
            <a:avLst/>
          </a:prstGeom>
          <a:noFill/>
        </p:spPr>
        <p:txBody>
          <a:bodyPr wrap="square">
            <a:spAutoFit/>
          </a:bodyPr>
          <a:lstStyle/>
          <a:p>
            <a:r>
              <a:rPr lang="en-MY" sz="2000" b="1" dirty="0">
                <a:latin typeface="Darker Grotesque" panose="020B0604020202020204" charset="0"/>
                <a:cs typeface="Arial" panose="020B0604020202020204" pitchFamily="34" charset="0"/>
              </a:rPr>
              <a:t>Flying Robots</a:t>
            </a:r>
          </a:p>
          <a:p>
            <a:pPr marL="171450" indent="-171450">
              <a:buFont typeface="Arial" panose="020B0604020202020204" pitchFamily="34" charset="0"/>
              <a:buChar char="•"/>
            </a:pPr>
            <a:r>
              <a:rPr lang="en-US" sz="1200" dirty="0">
                <a:latin typeface="Darker Grotesque" panose="020B0604020202020204" charset="0"/>
                <a:cs typeface="Arial" panose="020B0604020202020204" pitchFamily="34" charset="0"/>
              </a:rPr>
              <a:t>Use rotors or wings for flight and are suitable for operating in aerial environments.</a:t>
            </a:r>
          </a:p>
          <a:p>
            <a:pPr marL="171450" indent="-171450">
              <a:buFont typeface="Arial" panose="020B0604020202020204" pitchFamily="34" charset="0"/>
              <a:buChar char="•"/>
            </a:pPr>
            <a:r>
              <a:rPr lang="en-US" sz="1200" dirty="0">
                <a:latin typeface="Darker Grotesque" panose="020B0604020202020204" charset="0"/>
                <a:cs typeface="Arial" panose="020B0604020202020204" pitchFamily="34" charset="0"/>
              </a:rPr>
              <a:t>Generally fast and agile, but flight time is limited by battery capacity.</a:t>
            </a:r>
            <a:endParaRPr lang="en-MY" sz="1200" dirty="0">
              <a:latin typeface="Darker Grotesque" panose="020B0604020202020204" charset="0"/>
              <a:cs typeface="Arial" panose="020B0604020202020204" pitchFamily="34" charset="0"/>
            </a:endParaRPr>
          </a:p>
        </p:txBody>
      </p:sp>
      <p:sp>
        <p:nvSpPr>
          <p:cNvPr id="5" name="TextBox 4">
            <a:extLst>
              <a:ext uri="{FF2B5EF4-FFF2-40B4-BE49-F238E27FC236}">
                <a16:creationId xmlns:a16="http://schemas.microsoft.com/office/drawing/2014/main" id="{A9151948-402C-26CE-9C6B-5EDC6A2756BF}"/>
              </a:ext>
            </a:extLst>
          </p:cNvPr>
          <p:cNvSpPr txBox="1"/>
          <p:nvPr/>
        </p:nvSpPr>
        <p:spPr>
          <a:xfrm>
            <a:off x="6546462" y="1475464"/>
            <a:ext cx="1987182" cy="2092881"/>
          </a:xfrm>
          <a:prstGeom prst="rect">
            <a:avLst/>
          </a:prstGeom>
          <a:noFill/>
        </p:spPr>
        <p:txBody>
          <a:bodyPr wrap="square">
            <a:spAutoFit/>
          </a:bodyPr>
          <a:lstStyle/>
          <a:p>
            <a:r>
              <a:rPr lang="en-MY" sz="2000" b="1" dirty="0">
                <a:latin typeface="Darker Grotesque" panose="020B0604020202020204" charset="0"/>
              </a:rPr>
              <a:t>Hybrid </a:t>
            </a:r>
            <a:r>
              <a:rPr lang="en-MY" sz="2000" b="1" dirty="0">
                <a:latin typeface="Darker Grotesque" panose="020B0604020202020204" charset="0"/>
                <a:cs typeface="Arial" panose="020B0604020202020204" pitchFamily="34" charset="0"/>
              </a:rPr>
              <a:t>Robots</a:t>
            </a:r>
          </a:p>
          <a:p>
            <a:pPr marL="171450" indent="-171450">
              <a:buFont typeface="Arial" panose="020B0604020202020204" pitchFamily="34" charset="0"/>
              <a:buChar char="•"/>
            </a:pPr>
            <a:r>
              <a:rPr lang="en-US" sz="1200" dirty="0">
                <a:latin typeface="Darker Grotesque" panose="020B0604020202020204" charset="0"/>
                <a:cs typeface="Arial" panose="020B0604020202020204" pitchFamily="34" charset="0"/>
              </a:rPr>
              <a:t>Combine multiple types of locomotion to achieve greater versatility and adaptability.</a:t>
            </a:r>
          </a:p>
          <a:p>
            <a:pPr marL="171450" indent="-171450">
              <a:buFont typeface="Arial" panose="020B0604020202020204" pitchFamily="34" charset="0"/>
              <a:buChar char="•"/>
            </a:pPr>
            <a:r>
              <a:rPr lang="en-US" sz="1200" dirty="0">
                <a:latin typeface="Darker Grotesque" panose="020B0604020202020204" charset="0"/>
                <a:cs typeface="Arial" panose="020B0604020202020204" pitchFamily="34" charset="0"/>
              </a:rPr>
              <a:t>For instance, a wheeled robot can transform into a legged robot to overcome obstacles or a flying robot to survey a large area.</a:t>
            </a:r>
            <a:endParaRPr lang="en-MY" sz="1200" dirty="0">
              <a:latin typeface="Darker Grotesque" panose="020B0604020202020204" charset="0"/>
              <a:cs typeface="Arial" panose="020B0604020202020204" pitchFamily="34" charset="0"/>
            </a:endParaRPr>
          </a:p>
          <a:p>
            <a:endParaRPr lang="en-MY" dirty="0">
              <a:latin typeface="Darker Grotesque" panose="020B0604020202020204" charset="0"/>
              <a:cs typeface="Arial" panose="020B0604020202020204" pitchFamily="34" charset="0"/>
            </a:endParaRPr>
          </a:p>
        </p:txBody>
      </p:sp>
      <p:pic>
        <p:nvPicPr>
          <p:cNvPr id="8" name="Picture 7" descr="A picture containing dessert, food, confectionery, baking&#10;&#10;Description automatically generated">
            <a:extLst>
              <a:ext uri="{FF2B5EF4-FFF2-40B4-BE49-F238E27FC236}">
                <a16:creationId xmlns:a16="http://schemas.microsoft.com/office/drawing/2014/main" id="{4879E5BB-A789-304C-AB86-1DADABE63DC7}"/>
              </a:ext>
            </a:extLst>
          </p:cNvPr>
          <p:cNvPicPr>
            <a:picLocks noChangeAspect="1"/>
          </p:cNvPicPr>
          <p:nvPr/>
        </p:nvPicPr>
        <p:blipFill>
          <a:blip r:embed="rId5"/>
          <a:stretch>
            <a:fillRect/>
          </a:stretch>
        </p:blipFill>
        <p:spPr>
          <a:xfrm>
            <a:off x="419292" y="3264774"/>
            <a:ext cx="1996298" cy="1497224"/>
          </a:xfrm>
          <a:prstGeom prst="rect">
            <a:avLst/>
          </a:prstGeom>
        </p:spPr>
      </p:pic>
      <p:pic>
        <p:nvPicPr>
          <p:cNvPr id="10" name="Picture 9" descr="A picture containing grass, outdoor, aircraft, field&#10;&#10;Description automatically generated">
            <a:extLst>
              <a:ext uri="{FF2B5EF4-FFF2-40B4-BE49-F238E27FC236}">
                <a16:creationId xmlns:a16="http://schemas.microsoft.com/office/drawing/2014/main" id="{18713F8B-510B-A17D-74E7-2A7BC4857292}"/>
              </a:ext>
            </a:extLst>
          </p:cNvPr>
          <p:cNvPicPr>
            <a:picLocks noChangeAspect="1"/>
          </p:cNvPicPr>
          <p:nvPr/>
        </p:nvPicPr>
        <p:blipFill>
          <a:blip r:embed="rId6"/>
          <a:stretch>
            <a:fillRect/>
          </a:stretch>
        </p:blipFill>
        <p:spPr>
          <a:xfrm>
            <a:off x="3661502" y="3268771"/>
            <a:ext cx="2200201" cy="1473970"/>
          </a:xfrm>
          <a:prstGeom prst="rect">
            <a:avLst/>
          </a:prstGeom>
        </p:spPr>
      </p:pic>
      <p:pic>
        <p:nvPicPr>
          <p:cNvPr id="12" name="Picture 11" descr="A picture containing radio-controlled toy, toy, vehicle, tire&#10;&#10;Description automatically generated">
            <a:extLst>
              <a:ext uri="{FF2B5EF4-FFF2-40B4-BE49-F238E27FC236}">
                <a16:creationId xmlns:a16="http://schemas.microsoft.com/office/drawing/2014/main" id="{7973C373-9427-A7FA-57F6-019BBCCFE361}"/>
              </a:ext>
            </a:extLst>
          </p:cNvPr>
          <p:cNvPicPr>
            <a:picLocks noChangeAspect="1"/>
          </p:cNvPicPr>
          <p:nvPr/>
        </p:nvPicPr>
        <p:blipFill>
          <a:blip r:embed="rId7"/>
          <a:stretch>
            <a:fillRect/>
          </a:stretch>
        </p:blipFill>
        <p:spPr>
          <a:xfrm>
            <a:off x="6546462" y="3365990"/>
            <a:ext cx="2275235" cy="1517203"/>
          </a:xfrm>
          <a:prstGeom prst="rect">
            <a:avLst/>
          </a:prstGeom>
        </p:spPr>
      </p:pic>
    </p:spTree>
    <p:extLst>
      <p:ext uri="{BB962C8B-B14F-4D97-AF65-F5344CB8AC3E}">
        <p14:creationId xmlns:p14="http://schemas.microsoft.com/office/powerpoint/2010/main" val="377501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19"/>
                                        </p:tgtEl>
                                        <p:attrNameLst>
                                          <p:attrName>style.visibility</p:attrName>
                                        </p:attrNameLst>
                                      </p:cBhvr>
                                      <p:to>
                                        <p:strVal val="visible"/>
                                      </p:to>
                                    </p:set>
                                    <p:anim calcmode="lin" valueType="num">
                                      <p:cBhvr additive="base">
                                        <p:cTn id="7" dur="1000"/>
                                        <p:tgtEl>
                                          <p:spTgt spid="71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21"/>
                                        </p:tgtEl>
                                        <p:attrNameLst>
                                          <p:attrName>style.visibility</p:attrName>
                                        </p:attrNameLst>
                                      </p:cBhvr>
                                      <p:to>
                                        <p:strVal val="visible"/>
                                      </p:to>
                                    </p:set>
                                    <p:anim calcmode="lin" valueType="num">
                                      <p:cBhvr additive="base">
                                        <p:cTn id="10" dur="1000"/>
                                        <p:tgtEl>
                                          <p:spTgt spid="7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6"/>
          <p:cNvSpPr txBox="1">
            <a:spLocks noGrp="1"/>
          </p:cNvSpPr>
          <p:nvPr>
            <p:ph type="title"/>
          </p:nvPr>
        </p:nvSpPr>
        <p:spPr>
          <a:xfrm>
            <a:off x="713211" y="662014"/>
            <a:ext cx="3278925" cy="531900"/>
          </a:xfrm>
          <a:prstGeom prst="rect">
            <a:avLst/>
          </a:prstGeom>
        </p:spPr>
        <p:txBody>
          <a:bodyPr spcFirstLastPara="1" wrap="square" lIns="91425" tIns="91425" rIns="91425" bIns="91425" anchor="ctr" anchorCtr="0">
            <a:noAutofit/>
          </a:bodyPr>
          <a:lstStyle/>
          <a:p>
            <a:r>
              <a:rPr lang="en-MY" sz="2000" dirty="0"/>
              <a:t>2. Propulsion System</a:t>
            </a:r>
            <a:br>
              <a:rPr lang="en-MY" sz="2000" dirty="0"/>
            </a:br>
            <a:endParaRPr sz="2000" dirty="0"/>
          </a:p>
        </p:txBody>
      </p:sp>
      <p:sp>
        <p:nvSpPr>
          <p:cNvPr id="714" name="Google Shape;714;p66"/>
          <p:cNvSpPr txBox="1">
            <a:spLocks noGrp="1"/>
          </p:cNvSpPr>
          <p:nvPr>
            <p:ph type="subTitle" idx="1"/>
          </p:nvPr>
        </p:nvSpPr>
        <p:spPr>
          <a:xfrm>
            <a:off x="312597" y="1855235"/>
            <a:ext cx="2404645" cy="17017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MY" sz="2000" b="1" dirty="0"/>
              <a:t>Wheeled Robots</a:t>
            </a:r>
          </a:p>
          <a:p>
            <a:pPr marL="0" lvl="0" indent="0" algn="l" rtl="0">
              <a:spcBef>
                <a:spcPts val="0"/>
              </a:spcBef>
              <a:spcAft>
                <a:spcPts val="0"/>
              </a:spcAft>
            </a:pPr>
            <a:endParaRPr lang="en-MY" sz="2000" b="1" dirty="0"/>
          </a:p>
          <a:p>
            <a:pPr marL="0" lvl="0" indent="0" algn="l" rtl="0">
              <a:spcBef>
                <a:spcPts val="0"/>
              </a:spcBef>
              <a:spcAft>
                <a:spcPts val="0"/>
              </a:spcAft>
            </a:pPr>
            <a:r>
              <a:rPr lang="en-US" sz="1400" dirty="0"/>
              <a:t>Most common types of propulsion</a:t>
            </a:r>
          </a:p>
          <a:p>
            <a:pPr marL="0" lvl="0" indent="0" algn="l" rtl="0">
              <a:spcBef>
                <a:spcPts val="0"/>
              </a:spcBef>
              <a:spcAft>
                <a:spcPts val="0"/>
              </a:spcAft>
            </a:pPr>
            <a:r>
              <a:rPr lang="en-US" sz="1400" dirty="0"/>
              <a:t>systems used by swarm robots.</a:t>
            </a:r>
          </a:p>
          <a:p>
            <a:pPr marL="0" lvl="0" indent="0" algn="l" rtl="0">
              <a:spcBef>
                <a:spcPts val="0"/>
              </a:spcBef>
              <a:spcAft>
                <a:spcPts val="0"/>
              </a:spcAft>
            </a:pPr>
            <a:r>
              <a:rPr lang="en-US" sz="1400" dirty="0"/>
              <a:t>Wheels are driven by motors and</a:t>
            </a:r>
          </a:p>
          <a:p>
            <a:pPr marL="0" lvl="0" indent="0" algn="l" rtl="0">
              <a:spcBef>
                <a:spcPts val="0"/>
              </a:spcBef>
              <a:spcAft>
                <a:spcPts val="0"/>
              </a:spcAft>
            </a:pPr>
            <a:r>
              <a:rPr lang="en-US" sz="1400" dirty="0"/>
              <a:t>provide movement on flat surfaces.</a:t>
            </a:r>
          </a:p>
          <a:p>
            <a:pPr marL="0" lvl="0" indent="0" algn="l" rtl="0">
              <a:spcBef>
                <a:spcPts val="0"/>
              </a:spcBef>
              <a:spcAft>
                <a:spcPts val="0"/>
              </a:spcAft>
            </a:pPr>
            <a:r>
              <a:rPr lang="en-US" sz="1400" dirty="0"/>
              <a:t>Fast and efficient and its speed can be controlled easily.</a:t>
            </a:r>
            <a:endParaRPr lang="en-MY" sz="1400" dirty="0"/>
          </a:p>
          <a:p>
            <a:pPr marL="0" lvl="0" indent="0" algn="l" rtl="0">
              <a:spcBef>
                <a:spcPts val="0"/>
              </a:spcBef>
              <a:spcAft>
                <a:spcPts val="0"/>
              </a:spcAft>
            </a:pPr>
            <a:endParaRPr lang="en-MY" sz="2000" b="1" dirty="0"/>
          </a:p>
        </p:txBody>
      </p:sp>
      <p:pic>
        <p:nvPicPr>
          <p:cNvPr id="719" name="Google Shape;719;p66"/>
          <p:cNvPicPr preferRelativeResize="0"/>
          <p:nvPr/>
        </p:nvPicPr>
        <p:blipFill rotWithShape="1">
          <a:blip r:embed="rId3">
            <a:alphaModFix/>
          </a:blip>
          <a:srcRect l="7340" r="4538" b="19768"/>
          <a:stretch/>
        </p:blipFill>
        <p:spPr>
          <a:xfrm rot="-1799996">
            <a:off x="-1269938" y="-1116424"/>
            <a:ext cx="3498422" cy="2413616"/>
          </a:xfrm>
          <a:prstGeom prst="rect">
            <a:avLst/>
          </a:prstGeom>
          <a:noFill/>
          <a:ln>
            <a:noFill/>
          </a:ln>
        </p:spPr>
      </p:pic>
      <p:pic>
        <p:nvPicPr>
          <p:cNvPr id="721" name="Google Shape;721;p66"/>
          <p:cNvPicPr preferRelativeResize="0"/>
          <p:nvPr/>
        </p:nvPicPr>
        <p:blipFill rotWithShape="1">
          <a:blip r:embed="rId3">
            <a:alphaModFix/>
          </a:blip>
          <a:srcRect l="7340" r="4538" b="19768"/>
          <a:stretch/>
        </p:blipFill>
        <p:spPr>
          <a:xfrm rot="8099933">
            <a:off x="-1535252" y="4905344"/>
            <a:ext cx="2417488" cy="1667874"/>
          </a:xfrm>
          <a:prstGeom prst="rect">
            <a:avLst/>
          </a:prstGeom>
          <a:noFill/>
          <a:ln>
            <a:noFill/>
          </a:ln>
        </p:spPr>
      </p:pic>
      <p:sp>
        <p:nvSpPr>
          <p:cNvPr id="725" name="Google Shape;725;p66">
            <a:hlinkClick r:id="rId4"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6">
            <a:hlinkClick r:id="rId4"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FCCC35A2-2887-81B9-9C62-478BDB3AC70F}"/>
              </a:ext>
            </a:extLst>
          </p:cNvPr>
          <p:cNvSpPr txBox="1"/>
          <p:nvPr/>
        </p:nvSpPr>
        <p:spPr>
          <a:xfrm>
            <a:off x="3661502" y="1463751"/>
            <a:ext cx="1820996" cy="2431435"/>
          </a:xfrm>
          <a:prstGeom prst="rect">
            <a:avLst/>
          </a:prstGeom>
          <a:noFill/>
        </p:spPr>
        <p:txBody>
          <a:bodyPr wrap="square">
            <a:spAutoFit/>
          </a:bodyPr>
          <a:lstStyle/>
          <a:p>
            <a:r>
              <a:rPr lang="en-MY" sz="2000" b="1" dirty="0">
                <a:latin typeface="Darker Grotesque" panose="020B0604020202020204" charset="0"/>
                <a:cs typeface="Arial" panose="020B0604020202020204" pitchFamily="34" charset="0"/>
              </a:rPr>
              <a:t>Flying Robots</a:t>
            </a:r>
          </a:p>
          <a:p>
            <a:endParaRPr lang="en-MY" sz="2000" b="1" dirty="0">
              <a:latin typeface="Darker Grotesque" panose="020B0604020202020204" charset="0"/>
              <a:cs typeface="Arial" panose="020B0604020202020204" pitchFamily="34" charset="0"/>
            </a:endParaRPr>
          </a:p>
          <a:p>
            <a:r>
              <a:rPr lang="en-US" dirty="0">
                <a:latin typeface="Darker Grotesque" panose="020B0604020202020204" charset="0"/>
                <a:cs typeface="Arial" panose="020B0604020202020204" pitchFamily="34" charset="0"/>
              </a:rPr>
              <a:t>Flying swarm robots use propellers or rotors to generate lift and thrust</a:t>
            </a:r>
          </a:p>
          <a:p>
            <a:r>
              <a:rPr lang="en-US" dirty="0">
                <a:latin typeface="Darker Grotesque" panose="020B0604020202020204" charset="0"/>
                <a:cs typeface="Arial" panose="020B0604020202020204" pitchFamily="34" charset="0"/>
              </a:rPr>
              <a:t>for flight.</a:t>
            </a:r>
          </a:p>
          <a:p>
            <a:r>
              <a:rPr lang="en-US" dirty="0">
                <a:latin typeface="Darker Grotesque" panose="020B0604020202020204" charset="0"/>
                <a:cs typeface="Arial" panose="020B0604020202020204" pitchFamily="34" charset="0"/>
              </a:rPr>
              <a:t> Efficient and fast and can operate in aerial environments such as skied or indoor spaces.</a:t>
            </a:r>
            <a:endParaRPr lang="en-MY" dirty="0">
              <a:latin typeface="Darker Grotesque" panose="020B0604020202020204" charset="0"/>
              <a:cs typeface="Arial" panose="020B0604020202020204" pitchFamily="34" charset="0"/>
            </a:endParaRPr>
          </a:p>
        </p:txBody>
      </p:sp>
      <p:sp>
        <p:nvSpPr>
          <p:cNvPr id="5" name="TextBox 4">
            <a:extLst>
              <a:ext uri="{FF2B5EF4-FFF2-40B4-BE49-F238E27FC236}">
                <a16:creationId xmlns:a16="http://schemas.microsoft.com/office/drawing/2014/main" id="{A9151948-402C-26CE-9C6B-5EDC6A2756BF}"/>
              </a:ext>
            </a:extLst>
          </p:cNvPr>
          <p:cNvSpPr txBox="1"/>
          <p:nvPr/>
        </p:nvSpPr>
        <p:spPr>
          <a:xfrm>
            <a:off x="6546462" y="1475463"/>
            <a:ext cx="2188660" cy="1569660"/>
          </a:xfrm>
          <a:prstGeom prst="rect">
            <a:avLst/>
          </a:prstGeom>
          <a:noFill/>
        </p:spPr>
        <p:txBody>
          <a:bodyPr wrap="square">
            <a:spAutoFit/>
          </a:bodyPr>
          <a:lstStyle/>
          <a:p>
            <a:r>
              <a:rPr lang="en-MY" sz="2000" b="1" dirty="0">
                <a:latin typeface="Darker Grotesque" panose="020B0604020202020204" charset="0"/>
              </a:rPr>
              <a:t>Hybrid </a:t>
            </a:r>
            <a:r>
              <a:rPr lang="en-MY" sz="2000" b="1" dirty="0">
                <a:latin typeface="Darker Grotesque" panose="020B0604020202020204" charset="0"/>
                <a:cs typeface="Arial" panose="020B0604020202020204" pitchFamily="34" charset="0"/>
              </a:rPr>
              <a:t>Robots</a:t>
            </a:r>
          </a:p>
          <a:p>
            <a:endParaRPr lang="en-MY" sz="2000" b="1" dirty="0">
              <a:latin typeface="Darker Grotesque" panose="020B0604020202020204" charset="0"/>
              <a:cs typeface="Arial" panose="020B0604020202020204" pitchFamily="34" charset="0"/>
            </a:endParaRPr>
          </a:p>
          <a:p>
            <a:r>
              <a:rPr lang="en-US" dirty="0">
                <a:latin typeface="Darker Grotesque" panose="020B0604020202020204" charset="0"/>
                <a:cs typeface="Arial" panose="020B0604020202020204" pitchFamily="34" charset="0"/>
              </a:rPr>
              <a:t>Some swarm robots use a</a:t>
            </a:r>
          </a:p>
          <a:p>
            <a:r>
              <a:rPr lang="en-US" dirty="0">
                <a:latin typeface="Darker Grotesque" panose="020B0604020202020204" charset="0"/>
                <a:cs typeface="Arial" panose="020B0604020202020204" pitchFamily="34" charset="0"/>
              </a:rPr>
              <a:t>combination of propulsion systems to achieve greater versatility and adaptability.</a:t>
            </a:r>
            <a:endParaRPr lang="en-MY" dirty="0">
              <a:latin typeface="Darker Grotesque" panose="020B0604020202020204" charset="0"/>
              <a:cs typeface="Arial" panose="020B0604020202020204" pitchFamily="34" charset="0"/>
            </a:endParaRPr>
          </a:p>
        </p:txBody>
      </p:sp>
    </p:spTree>
    <p:extLst>
      <p:ext uri="{BB962C8B-B14F-4D97-AF65-F5344CB8AC3E}">
        <p14:creationId xmlns:p14="http://schemas.microsoft.com/office/powerpoint/2010/main" val="208985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19"/>
                                        </p:tgtEl>
                                        <p:attrNameLst>
                                          <p:attrName>style.visibility</p:attrName>
                                        </p:attrNameLst>
                                      </p:cBhvr>
                                      <p:to>
                                        <p:strVal val="visible"/>
                                      </p:to>
                                    </p:set>
                                    <p:anim calcmode="lin" valueType="num">
                                      <p:cBhvr additive="base">
                                        <p:cTn id="7" dur="1000"/>
                                        <p:tgtEl>
                                          <p:spTgt spid="71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21"/>
                                        </p:tgtEl>
                                        <p:attrNameLst>
                                          <p:attrName>style.visibility</p:attrName>
                                        </p:attrNameLst>
                                      </p:cBhvr>
                                      <p:to>
                                        <p:strVal val="visible"/>
                                      </p:to>
                                    </p:set>
                                    <p:anim calcmode="lin" valueType="num">
                                      <p:cBhvr additive="base">
                                        <p:cTn id="10" dur="1000"/>
                                        <p:tgtEl>
                                          <p:spTgt spid="7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6"/>
          <p:cNvSpPr txBox="1">
            <a:spLocks noGrp="1"/>
          </p:cNvSpPr>
          <p:nvPr>
            <p:ph type="title"/>
          </p:nvPr>
        </p:nvSpPr>
        <p:spPr>
          <a:xfrm>
            <a:off x="713212" y="853955"/>
            <a:ext cx="3195848" cy="531900"/>
          </a:xfrm>
          <a:prstGeom prst="rect">
            <a:avLst/>
          </a:prstGeom>
        </p:spPr>
        <p:txBody>
          <a:bodyPr spcFirstLastPara="1" wrap="square" lIns="91425" tIns="91425" rIns="91425" bIns="91425" anchor="ctr" anchorCtr="0">
            <a:noAutofit/>
          </a:bodyPr>
          <a:lstStyle/>
          <a:p>
            <a:r>
              <a:rPr lang="en-MY" sz="2000" dirty="0"/>
              <a:t>3. Navigation &amp; Control System</a:t>
            </a:r>
            <a:br>
              <a:rPr lang="en-MY" sz="2000" dirty="0"/>
            </a:br>
            <a:endParaRPr sz="2000" dirty="0"/>
          </a:p>
        </p:txBody>
      </p:sp>
      <p:sp>
        <p:nvSpPr>
          <p:cNvPr id="714" name="Google Shape;714;p66"/>
          <p:cNvSpPr txBox="1">
            <a:spLocks noGrp="1"/>
          </p:cNvSpPr>
          <p:nvPr>
            <p:ph type="subTitle" idx="1"/>
          </p:nvPr>
        </p:nvSpPr>
        <p:spPr>
          <a:xfrm>
            <a:off x="368292" y="1431639"/>
            <a:ext cx="5427600" cy="3556599"/>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MY" sz="1600" b="1" dirty="0"/>
              <a:t>GPS: </a:t>
            </a:r>
            <a:r>
              <a:rPr lang="en-US" sz="1400" dirty="0"/>
              <a:t>Swarm robots can </a:t>
            </a:r>
            <a:r>
              <a:rPr lang="en-US" sz="1400" dirty="0" err="1"/>
              <a:t>utilise</a:t>
            </a:r>
            <a:r>
              <a:rPr lang="en-US" sz="1400" dirty="0"/>
              <a:t> GPS and other navigational sensors like magnetometers, accelerometers, and gyroscopes to figure out where they are and how fast they're moving. This data may be </a:t>
            </a:r>
            <a:r>
              <a:rPr lang="en-US" sz="1400" dirty="0" err="1"/>
              <a:t>utilised</a:t>
            </a:r>
            <a:r>
              <a:rPr lang="en-US" sz="1400" dirty="0"/>
              <a:t> to cooperate with other robots and prevent collisions and obstructions while planning and carrying out moves.</a:t>
            </a:r>
            <a:endParaRPr lang="en-MY" sz="1800" dirty="0"/>
          </a:p>
          <a:p>
            <a:pPr marL="285750" lvl="0" indent="-285750" algn="l" rtl="0">
              <a:spcBef>
                <a:spcPts val="0"/>
              </a:spcBef>
              <a:spcAft>
                <a:spcPts val="0"/>
              </a:spcAft>
              <a:buFont typeface="Arial" panose="020B0604020202020204" pitchFamily="34" charset="0"/>
              <a:buChar char="•"/>
            </a:pPr>
            <a:r>
              <a:rPr lang="en-MY" sz="1600" b="1" dirty="0"/>
              <a:t>Wireless Communication: </a:t>
            </a:r>
            <a:r>
              <a:rPr lang="en-US" sz="1400" dirty="0"/>
              <a:t>Wireless communication between swarm robots and a central control system allows them to exchange information and plan their movements. They may now exchange information, update their locations, and carry out activities in a dispersed and well-coordinated manner thanks to this.</a:t>
            </a:r>
            <a:endParaRPr lang="en-MY" sz="1400" dirty="0"/>
          </a:p>
          <a:p>
            <a:pPr marL="285750" lvl="0" indent="-285750" algn="just" rtl="0">
              <a:spcBef>
                <a:spcPts val="0"/>
              </a:spcBef>
              <a:spcAft>
                <a:spcPts val="0"/>
              </a:spcAft>
              <a:buFont typeface="Arial" panose="020B0604020202020204" pitchFamily="34" charset="0"/>
              <a:buChar char="•"/>
            </a:pPr>
            <a:r>
              <a:rPr lang="en-MY" sz="1600" b="1" dirty="0"/>
              <a:t>Sensor Fusion: </a:t>
            </a:r>
            <a:r>
              <a:rPr lang="en-US" sz="1400" dirty="0"/>
              <a:t>Some swarm robots use sensor fusion techniques to combine data from multiple sensors and sources, such as cameras, lidar, and radar. This enables them to build a more accurate and complete picture of their environment, which in turn improves their navigation and control.</a:t>
            </a:r>
            <a:endParaRPr lang="en-MY" sz="1400" dirty="0"/>
          </a:p>
          <a:p>
            <a:pPr marL="285750" lvl="0" indent="-285750" algn="l" rtl="0">
              <a:spcBef>
                <a:spcPts val="0"/>
              </a:spcBef>
              <a:spcAft>
                <a:spcPts val="0"/>
              </a:spcAft>
              <a:buFont typeface="Arial" panose="020B0604020202020204" pitchFamily="34" charset="0"/>
              <a:buChar char="•"/>
            </a:pPr>
            <a:endParaRPr sz="1800" dirty="0"/>
          </a:p>
        </p:txBody>
      </p:sp>
      <p:sp>
        <p:nvSpPr>
          <p:cNvPr id="715" name="Google Shape;715;p66"/>
          <p:cNvSpPr/>
          <p:nvPr/>
        </p:nvSpPr>
        <p:spPr>
          <a:xfrm rot="10800000">
            <a:off x="6364913" y="155243"/>
            <a:ext cx="4833000" cy="4833000"/>
          </a:xfrm>
          <a:prstGeom prst="ellipse">
            <a:avLst/>
          </a:prstGeom>
          <a:solidFill>
            <a:schemeClr val="dk2"/>
          </a:solidFill>
          <a:ln w="9525" cap="flat" cmpd="sng">
            <a:solidFill>
              <a:schemeClr val="dk2"/>
            </a:solidFill>
            <a:prstDash val="solid"/>
            <a:round/>
            <a:headEnd type="none" w="sm" len="sm"/>
            <a:tailEnd type="none" w="sm" len="sm"/>
          </a:ln>
          <a:effectLst>
            <a:outerShdw blurRad="57150" dist="19050" dir="1356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9" name="Google Shape;719;p66"/>
          <p:cNvPicPr preferRelativeResize="0"/>
          <p:nvPr/>
        </p:nvPicPr>
        <p:blipFill rotWithShape="1">
          <a:blip r:embed="rId3">
            <a:alphaModFix/>
          </a:blip>
          <a:srcRect l="7340" r="4538" b="19768"/>
          <a:stretch/>
        </p:blipFill>
        <p:spPr>
          <a:xfrm rot="-1799996">
            <a:off x="-1269938" y="-1116424"/>
            <a:ext cx="3498422" cy="2413616"/>
          </a:xfrm>
          <a:prstGeom prst="rect">
            <a:avLst/>
          </a:prstGeom>
          <a:noFill/>
          <a:ln>
            <a:noFill/>
          </a:ln>
        </p:spPr>
      </p:pic>
      <p:pic>
        <p:nvPicPr>
          <p:cNvPr id="721" name="Google Shape;721;p66"/>
          <p:cNvPicPr preferRelativeResize="0"/>
          <p:nvPr/>
        </p:nvPicPr>
        <p:blipFill rotWithShape="1">
          <a:blip r:embed="rId3">
            <a:alphaModFix/>
          </a:blip>
          <a:srcRect l="7340" r="4538" b="19768"/>
          <a:stretch/>
        </p:blipFill>
        <p:spPr>
          <a:xfrm rot="8099933">
            <a:off x="-1535252" y="4905344"/>
            <a:ext cx="2417488" cy="1667874"/>
          </a:xfrm>
          <a:prstGeom prst="rect">
            <a:avLst/>
          </a:prstGeom>
          <a:noFill/>
          <a:ln>
            <a:noFill/>
          </a:ln>
        </p:spPr>
      </p:pic>
      <p:sp>
        <p:nvSpPr>
          <p:cNvPr id="725" name="Google Shape;725;p66">
            <a:hlinkClick r:id="rId4"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6">
            <a:hlinkClick r:id="rId4"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 name="Google Shape;727;p66">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pic>
        <p:nvPicPr>
          <p:cNvPr id="3" name="Picture 2" descr="A picture containing diagram, map, line&#10;&#10;Description automatically generated">
            <a:extLst>
              <a:ext uri="{FF2B5EF4-FFF2-40B4-BE49-F238E27FC236}">
                <a16:creationId xmlns:a16="http://schemas.microsoft.com/office/drawing/2014/main" id="{355FCB61-394D-3403-1BD6-E6E3E518D76C}"/>
              </a:ext>
            </a:extLst>
          </p:cNvPr>
          <p:cNvPicPr>
            <a:picLocks noChangeAspect="1"/>
          </p:cNvPicPr>
          <p:nvPr/>
        </p:nvPicPr>
        <p:blipFill>
          <a:blip r:embed="rId5"/>
          <a:stretch>
            <a:fillRect/>
          </a:stretch>
        </p:blipFill>
        <p:spPr>
          <a:xfrm>
            <a:off x="5806413" y="435940"/>
            <a:ext cx="2768902" cy="1899830"/>
          </a:xfrm>
          <a:prstGeom prst="rect">
            <a:avLst/>
          </a:prstGeom>
        </p:spPr>
      </p:pic>
      <p:pic>
        <p:nvPicPr>
          <p:cNvPr id="5" name="Picture 4" descr="A picture containing text, screenshot, diagram&#10;&#10;Description automatically generated">
            <a:extLst>
              <a:ext uri="{FF2B5EF4-FFF2-40B4-BE49-F238E27FC236}">
                <a16:creationId xmlns:a16="http://schemas.microsoft.com/office/drawing/2014/main" id="{95240841-70F1-A761-0826-1E99AD305788}"/>
              </a:ext>
            </a:extLst>
          </p:cNvPr>
          <p:cNvPicPr>
            <a:picLocks noChangeAspect="1"/>
          </p:cNvPicPr>
          <p:nvPr/>
        </p:nvPicPr>
        <p:blipFill>
          <a:blip r:embed="rId6"/>
          <a:stretch>
            <a:fillRect/>
          </a:stretch>
        </p:blipFill>
        <p:spPr>
          <a:xfrm>
            <a:off x="7229719" y="2607164"/>
            <a:ext cx="2691191" cy="2724622"/>
          </a:xfrm>
          <a:prstGeom prst="rect">
            <a:avLst/>
          </a:prstGeom>
        </p:spPr>
      </p:pic>
    </p:spTree>
    <p:extLst>
      <p:ext uri="{BB962C8B-B14F-4D97-AF65-F5344CB8AC3E}">
        <p14:creationId xmlns:p14="http://schemas.microsoft.com/office/powerpoint/2010/main" val="1970385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19"/>
                                        </p:tgtEl>
                                        <p:attrNameLst>
                                          <p:attrName>style.visibility</p:attrName>
                                        </p:attrNameLst>
                                      </p:cBhvr>
                                      <p:to>
                                        <p:strVal val="visible"/>
                                      </p:to>
                                    </p:set>
                                    <p:anim calcmode="lin" valueType="num">
                                      <p:cBhvr additive="base">
                                        <p:cTn id="7" dur="1000"/>
                                        <p:tgtEl>
                                          <p:spTgt spid="71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21"/>
                                        </p:tgtEl>
                                        <p:attrNameLst>
                                          <p:attrName>style.visibility</p:attrName>
                                        </p:attrNameLst>
                                      </p:cBhvr>
                                      <p:to>
                                        <p:strVal val="visible"/>
                                      </p:to>
                                    </p:set>
                                    <p:anim calcmode="lin" valueType="num">
                                      <p:cBhvr additive="base">
                                        <p:cTn id="10" dur="1000"/>
                                        <p:tgtEl>
                                          <p:spTgt spid="7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6"/>
          <p:cNvSpPr txBox="1">
            <a:spLocks noGrp="1"/>
          </p:cNvSpPr>
          <p:nvPr>
            <p:ph type="title"/>
          </p:nvPr>
        </p:nvSpPr>
        <p:spPr>
          <a:xfrm>
            <a:off x="713212" y="853955"/>
            <a:ext cx="3195848" cy="531900"/>
          </a:xfrm>
          <a:prstGeom prst="rect">
            <a:avLst/>
          </a:prstGeom>
        </p:spPr>
        <p:txBody>
          <a:bodyPr spcFirstLastPara="1" wrap="square" lIns="91425" tIns="91425" rIns="91425" bIns="91425" anchor="ctr" anchorCtr="0">
            <a:noAutofit/>
          </a:bodyPr>
          <a:lstStyle/>
          <a:p>
            <a:r>
              <a:rPr lang="en-MY" sz="2000" dirty="0"/>
              <a:t>4. Data Collection</a:t>
            </a:r>
            <a:endParaRPr sz="2000" dirty="0"/>
          </a:p>
        </p:txBody>
      </p:sp>
      <p:sp>
        <p:nvSpPr>
          <p:cNvPr id="714" name="Google Shape;714;p66"/>
          <p:cNvSpPr txBox="1">
            <a:spLocks noGrp="1"/>
          </p:cNvSpPr>
          <p:nvPr>
            <p:ph type="subTitle" idx="1"/>
          </p:nvPr>
        </p:nvSpPr>
        <p:spPr>
          <a:xfrm>
            <a:off x="368292" y="1431640"/>
            <a:ext cx="2609942" cy="223898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pPr>
            <a:r>
              <a:rPr lang="en-MY" sz="1600" b="1" dirty="0"/>
              <a:t>SENSORS</a:t>
            </a:r>
          </a:p>
          <a:p>
            <a:pPr marL="285750" lvl="0" indent="-285750" algn="l" rtl="0">
              <a:spcBef>
                <a:spcPts val="0"/>
              </a:spcBef>
              <a:spcAft>
                <a:spcPts val="0"/>
              </a:spcAft>
              <a:buFont typeface="Arial" panose="020B0604020202020204" pitchFamily="34" charset="0"/>
              <a:buChar char="•"/>
            </a:pPr>
            <a:r>
              <a:rPr lang="en-MY" sz="1800" dirty="0"/>
              <a:t>Cameras</a:t>
            </a:r>
          </a:p>
          <a:p>
            <a:pPr marL="285750" lvl="0" indent="-285750" algn="l" rtl="0">
              <a:spcBef>
                <a:spcPts val="0"/>
              </a:spcBef>
              <a:spcAft>
                <a:spcPts val="0"/>
              </a:spcAft>
              <a:buFont typeface="Arial" panose="020B0604020202020204" pitchFamily="34" charset="0"/>
              <a:buChar char="•"/>
            </a:pPr>
            <a:r>
              <a:rPr lang="en-MY" sz="1800" dirty="0" err="1"/>
              <a:t>LiDaR</a:t>
            </a:r>
            <a:endParaRPr lang="en-MY" sz="1800" dirty="0"/>
          </a:p>
          <a:p>
            <a:pPr marL="285750" lvl="0" indent="-285750" algn="l" rtl="0">
              <a:spcBef>
                <a:spcPts val="0"/>
              </a:spcBef>
              <a:spcAft>
                <a:spcPts val="0"/>
              </a:spcAft>
              <a:buFont typeface="Arial" panose="020B0604020202020204" pitchFamily="34" charset="0"/>
              <a:buChar char="•"/>
            </a:pPr>
            <a:r>
              <a:rPr lang="en-MY" sz="1800" dirty="0"/>
              <a:t>Inertial Measurement Units (IMUs)</a:t>
            </a:r>
          </a:p>
          <a:p>
            <a:pPr marL="285750" lvl="0" indent="-285750" algn="l" rtl="0">
              <a:spcBef>
                <a:spcPts val="0"/>
              </a:spcBef>
              <a:spcAft>
                <a:spcPts val="0"/>
              </a:spcAft>
              <a:buFont typeface="Arial" panose="020B0604020202020204" pitchFamily="34" charset="0"/>
              <a:buChar char="•"/>
            </a:pPr>
            <a:r>
              <a:rPr lang="en-MY" sz="1800" dirty="0"/>
              <a:t>Proximity Sensors </a:t>
            </a:r>
          </a:p>
          <a:p>
            <a:pPr marL="285750" lvl="0" indent="-285750" algn="l" rtl="0">
              <a:spcBef>
                <a:spcPts val="0"/>
              </a:spcBef>
              <a:spcAft>
                <a:spcPts val="0"/>
              </a:spcAft>
              <a:buFont typeface="Arial" panose="020B0604020202020204" pitchFamily="34" charset="0"/>
              <a:buChar char="•"/>
            </a:pPr>
            <a:r>
              <a:rPr lang="en-MY" sz="1800" dirty="0"/>
              <a:t>Microphones</a:t>
            </a:r>
            <a:endParaRPr sz="1800" dirty="0"/>
          </a:p>
        </p:txBody>
      </p:sp>
      <p:sp>
        <p:nvSpPr>
          <p:cNvPr id="715" name="Google Shape;715;p66"/>
          <p:cNvSpPr/>
          <p:nvPr/>
        </p:nvSpPr>
        <p:spPr>
          <a:xfrm rot="10800000">
            <a:off x="6364913" y="155243"/>
            <a:ext cx="4833000" cy="4833000"/>
          </a:xfrm>
          <a:prstGeom prst="ellipse">
            <a:avLst/>
          </a:prstGeom>
          <a:solidFill>
            <a:schemeClr val="dk2"/>
          </a:solidFill>
          <a:ln w="9525" cap="flat" cmpd="sng">
            <a:solidFill>
              <a:schemeClr val="dk2"/>
            </a:solidFill>
            <a:prstDash val="solid"/>
            <a:round/>
            <a:headEnd type="none" w="sm" len="sm"/>
            <a:tailEnd type="none" w="sm" len="sm"/>
          </a:ln>
          <a:effectLst>
            <a:outerShdw blurRad="57150" dist="19050" dir="1356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9" name="Google Shape;719;p66"/>
          <p:cNvPicPr preferRelativeResize="0"/>
          <p:nvPr/>
        </p:nvPicPr>
        <p:blipFill rotWithShape="1">
          <a:blip r:embed="rId3">
            <a:alphaModFix/>
          </a:blip>
          <a:srcRect l="7340" r="4538" b="19768"/>
          <a:stretch/>
        </p:blipFill>
        <p:spPr>
          <a:xfrm rot="-1799996">
            <a:off x="-1269938" y="-1116424"/>
            <a:ext cx="3498422" cy="2413616"/>
          </a:xfrm>
          <a:prstGeom prst="rect">
            <a:avLst/>
          </a:prstGeom>
          <a:noFill/>
          <a:ln>
            <a:noFill/>
          </a:ln>
        </p:spPr>
      </p:pic>
      <p:pic>
        <p:nvPicPr>
          <p:cNvPr id="721" name="Google Shape;721;p66"/>
          <p:cNvPicPr preferRelativeResize="0"/>
          <p:nvPr/>
        </p:nvPicPr>
        <p:blipFill rotWithShape="1">
          <a:blip r:embed="rId3">
            <a:alphaModFix/>
          </a:blip>
          <a:srcRect l="7340" r="4538" b="19768"/>
          <a:stretch/>
        </p:blipFill>
        <p:spPr>
          <a:xfrm rot="8099933">
            <a:off x="-1535252" y="4905344"/>
            <a:ext cx="2417488" cy="1667874"/>
          </a:xfrm>
          <a:prstGeom prst="rect">
            <a:avLst/>
          </a:prstGeom>
          <a:noFill/>
          <a:ln>
            <a:noFill/>
          </a:ln>
        </p:spPr>
      </p:pic>
      <p:sp>
        <p:nvSpPr>
          <p:cNvPr id="725" name="Google Shape;725;p66">
            <a:hlinkClick r:id="rId4"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6">
            <a:hlinkClick r:id="rId4"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 name="Google Shape;727;p66">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sp>
        <p:nvSpPr>
          <p:cNvPr id="7" name="TextBox 6">
            <a:extLst>
              <a:ext uri="{FF2B5EF4-FFF2-40B4-BE49-F238E27FC236}">
                <a16:creationId xmlns:a16="http://schemas.microsoft.com/office/drawing/2014/main" id="{9B9F00B6-16ED-C122-1D9C-73D0EFF86789}"/>
              </a:ext>
            </a:extLst>
          </p:cNvPr>
          <p:cNvSpPr txBox="1"/>
          <p:nvPr/>
        </p:nvSpPr>
        <p:spPr>
          <a:xfrm>
            <a:off x="3510387" y="1574576"/>
            <a:ext cx="3403166" cy="2308324"/>
          </a:xfrm>
          <a:prstGeom prst="rect">
            <a:avLst/>
          </a:prstGeom>
          <a:noFill/>
        </p:spPr>
        <p:txBody>
          <a:bodyPr wrap="square">
            <a:spAutoFit/>
          </a:bodyPr>
          <a:lstStyle/>
          <a:p>
            <a:r>
              <a:rPr lang="en-MY" sz="1600" b="1" dirty="0">
                <a:latin typeface="Darker Grotesque Black" panose="020B0604020202020204" charset="0"/>
              </a:rPr>
              <a:t>ACTUATORS</a:t>
            </a:r>
          </a:p>
          <a:p>
            <a:pPr marL="285750" indent="-285750">
              <a:buFont typeface="Arial" panose="020B0604020202020204" pitchFamily="34" charset="0"/>
              <a:buChar char="•"/>
            </a:pPr>
            <a:r>
              <a:rPr lang="en-US" sz="1600" dirty="0">
                <a:latin typeface="Darker Grotesque" panose="020B0604020202020204" charset="0"/>
              </a:rPr>
              <a:t>Legs</a:t>
            </a:r>
          </a:p>
          <a:p>
            <a:pPr marL="285750" indent="-285750">
              <a:buFont typeface="Arial" panose="020B0604020202020204" pitchFamily="34" charset="0"/>
              <a:buChar char="•"/>
            </a:pPr>
            <a:r>
              <a:rPr lang="en-US" sz="1600" dirty="0">
                <a:latin typeface="Darker Grotesque" panose="020B0604020202020204" charset="0"/>
              </a:rPr>
              <a:t>Tentacles</a:t>
            </a:r>
          </a:p>
          <a:p>
            <a:pPr marL="285750" indent="-285750">
              <a:buFont typeface="Arial" panose="020B0604020202020204" pitchFamily="34" charset="0"/>
              <a:buChar char="•"/>
            </a:pPr>
            <a:r>
              <a:rPr lang="en-US" sz="1600" dirty="0">
                <a:latin typeface="Darker Grotesque" panose="020B0604020202020204" charset="0"/>
              </a:rPr>
              <a:t>Pneumatic/ Hydraulic systems</a:t>
            </a:r>
          </a:p>
          <a:p>
            <a:pPr marL="285750" indent="-285750">
              <a:buFont typeface="Arial" panose="020B0604020202020204" pitchFamily="34" charset="0"/>
              <a:buChar char="•"/>
            </a:pPr>
            <a:r>
              <a:rPr lang="en-US" sz="1600" dirty="0">
                <a:latin typeface="Darker Grotesque" panose="020B0604020202020204" charset="0"/>
              </a:rPr>
              <a:t>Gripper</a:t>
            </a:r>
          </a:p>
          <a:p>
            <a:pPr marL="285750" indent="-285750">
              <a:buFont typeface="Arial" panose="020B0604020202020204" pitchFamily="34" charset="0"/>
              <a:buChar char="•"/>
            </a:pPr>
            <a:r>
              <a:rPr lang="en-US" sz="1600" dirty="0">
                <a:latin typeface="Darker Grotesque" panose="020B0604020202020204" charset="0"/>
              </a:rPr>
              <a:t>Electrostatic Adhesion</a:t>
            </a:r>
          </a:p>
          <a:p>
            <a:pPr marL="285750" indent="-285750">
              <a:buFont typeface="Arial" panose="020B0604020202020204" pitchFamily="34" charset="0"/>
              <a:buChar char="•"/>
            </a:pPr>
            <a:r>
              <a:rPr lang="en-US" sz="1600" dirty="0">
                <a:latin typeface="Darker Grotesque" panose="020B0604020202020204" charset="0"/>
              </a:rPr>
              <a:t>Electroactive Polymers</a:t>
            </a:r>
          </a:p>
          <a:p>
            <a:endParaRPr lang="en-US" sz="1600" dirty="0">
              <a:latin typeface="Darker Grotesque" panose="020B0604020202020204" charset="0"/>
            </a:endParaRPr>
          </a:p>
          <a:p>
            <a:r>
              <a:rPr lang="en-US" sz="1600" dirty="0">
                <a:latin typeface="Darker Grotesque" panose="020B0604020202020204" charset="0"/>
              </a:rPr>
              <a:t> </a:t>
            </a:r>
            <a:endParaRPr lang="en-MY" sz="1600" b="1" dirty="0">
              <a:latin typeface="Darker Grotesque" panose="020B0604020202020204" charset="0"/>
            </a:endParaRPr>
          </a:p>
        </p:txBody>
      </p:sp>
    </p:spTree>
    <p:extLst>
      <p:ext uri="{BB962C8B-B14F-4D97-AF65-F5344CB8AC3E}">
        <p14:creationId xmlns:p14="http://schemas.microsoft.com/office/powerpoint/2010/main" val="418872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19"/>
                                        </p:tgtEl>
                                        <p:attrNameLst>
                                          <p:attrName>style.visibility</p:attrName>
                                        </p:attrNameLst>
                                      </p:cBhvr>
                                      <p:to>
                                        <p:strVal val="visible"/>
                                      </p:to>
                                    </p:set>
                                    <p:anim calcmode="lin" valueType="num">
                                      <p:cBhvr additive="base">
                                        <p:cTn id="7" dur="1000"/>
                                        <p:tgtEl>
                                          <p:spTgt spid="71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21"/>
                                        </p:tgtEl>
                                        <p:attrNameLst>
                                          <p:attrName>style.visibility</p:attrName>
                                        </p:attrNameLst>
                                      </p:cBhvr>
                                      <p:to>
                                        <p:strVal val="visible"/>
                                      </p:to>
                                    </p:set>
                                    <p:anim calcmode="lin" valueType="num">
                                      <p:cBhvr additive="base">
                                        <p:cTn id="10" dur="1000"/>
                                        <p:tgtEl>
                                          <p:spTgt spid="7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6"/>
          <p:cNvSpPr txBox="1">
            <a:spLocks noGrp="1"/>
          </p:cNvSpPr>
          <p:nvPr>
            <p:ph type="title"/>
          </p:nvPr>
        </p:nvSpPr>
        <p:spPr>
          <a:xfrm>
            <a:off x="713212" y="853955"/>
            <a:ext cx="3858788" cy="531900"/>
          </a:xfrm>
          <a:prstGeom prst="rect">
            <a:avLst/>
          </a:prstGeom>
        </p:spPr>
        <p:txBody>
          <a:bodyPr spcFirstLastPara="1" wrap="square" lIns="91425" tIns="91425" rIns="91425" bIns="91425" anchor="ctr" anchorCtr="0">
            <a:noAutofit/>
          </a:bodyPr>
          <a:lstStyle/>
          <a:p>
            <a:r>
              <a:rPr lang="en-MY" sz="2000" dirty="0"/>
              <a:t>5. DATA TRANSMISSION</a:t>
            </a:r>
            <a:endParaRPr sz="2000" dirty="0"/>
          </a:p>
        </p:txBody>
      </p:sp>
      <p:sp>
        <p:nvSpPr>
          <p:cNvPr id="714" name="Google Shape;714;p66"/>
          <p:cNvSpPr txBox="1">
            <a:spLocks noGrp="1"/>
          </p:cNvSpPr>
          <p:nvPr>
            <p:ph type="subTitle" idx="1"/>
          </p:nvPr>
        </p:nvSpPr>
        <p:spPr>
          <a:xfrm>
            <a:off x="368292" y="1431639"/>
            <a:ext cx="5427600" cy="3556599"/>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MY" sz="1600" b="1" dirty="0"/>
              <a:t>WiFI: </a:t>
            </a:r>
            <a:r>
              <a:rPr lang="en-US" sz="1600" dirty="0"/>
              <a:t>Common form of wireless communication used by swarm robots to transmit data. Provide high-speed communication and can support multiple robots simultaneously.</a:t>
            </a:r>
          </a:p>
          <a:p>
            <a:pPr marL="285750" lvl="0" indent="-285750" algn="l" rtl="0">
              <a:spcBef>
                <a:spcPts val="0"/>
              </a:spcBef>
              <a:spcAft>
                <a:spcPts val="0"/>
              </a:spcAft>
              <a:buFont typeface="Arial" panose="020B0604020202020204" pitchFamily="34" charset="0"/>
              <a:buChar char="•"/>
            </a:pPr>
            <a:endParaRPr lang="en-US" sz="1400" dirty="0"/>
          </a:p>
          <a:p>
            <a:pPr marL="285750" lvl="0" indent="-285750" algn="l" rtl="0">
              <a:spcBef>
                <a:spcPts val="0"/>
              </a:spcBef>
              <a:spcAft>
                <a:spcPts val="0"/>
              </a:spcAft>
              <a:buFont typeface="Arial" panose="020B0604020202020204" pitchFamily="34" charset="0"/>
              <a:buChar char="•"/>
            </a:pPr>
            <a:r>
              <a:rPr lang="en-MY" sz="1600" b="1" dirty="0"/>
              <a:t>Bluetooth: </a:t>
            </a:r>
            <a:r>
              <a:rPr lang="en-US" sz="1600" dirty="0"/>
              <a:t>Can be used to provide communication between nearby robots and can also be used to communicate with other devices such as smartphones or laptops.</a:t>
            </a:r>
          </a:p>
          <a:p>
            <a:pPr marL="285750" lvl="0" indent="-285750" algn="l" rtl="0">
              <a:spcBef>
                <a:spcPts val="0"/>
              </a:spcBef>
              <a:spcAft>
                <a:spcPts val="0"/>
              </a:spcAft>
              <a:buFont typeface="Arial" panose="020B0604020202020204" pitchFamily="34" charset="0"/>
              <a:buChar char="•"/>
            </a:pPr>
            <a:endParaRPr lang="en-MY" sz="1600" b="1" dirty="0"/>
          </a:p>
          <a:p>
            <a:pPr marL="285750" lvl="0" indent="-285750" algn="l" rtl="0">
              <a:spcBef>
                <a:spcPts val="0"/>
              </a:spcBef>
              <a:spcAft>
                <a:spcPts val="0"/>
              </a:spcAft>
              <a:buFont typeface="Arial" panose="020B0604020202020204" pitchFamily="34" charset="0"/>
              <a:buChar char="•"/>
            </a:pPr>
            <a:r>
              <a:rPr lang="en-MY" sz="1600" b="1" dirty="0"/>
              <a:t>Zigbee: </a:t>
            </a:r>
            <a:r>
              <a:rPr lang="en-US" sz="1600" dirty="0"/>
              <a:t>Zigbee is a wireless communication protocol designed for low-power and low-data rate applications. Allow communication between a large number of robots while consuming minimal power.</a:t>
            </a:r>
            <a:endParaRPr sz="1800" dirty="0"/>
          </a:p>
        </p:txBody>
      </p:sp>
      <p:sp>
        <p:nvSpPr>
          <p:cNvPr id="715" name="Google Shape;715;p66"/>
          <p:cNvSpPr/>
          <p:nvPr/>
        </p:nvSpPr>
        <p:spPr>
          <a:xfrm rot="10800000">
            <a:off x="6364913" y="155243"/>
            <a:ext cx="4833000" cy="4833000"/>
          </a:xfrm>
          <a:prstGeom prst="ellipse">
            <a:avLst/>
          </a:prstGeom>
          <a:solidFill>
            <a:schemeClr val="dk2"/>
          </a:solidFill>
          <a:ln w="9525" cap="flat" cmpd="sng">
            <a:solidFill>
              <a:schemeClr val="dk2"/>
            </a:solidFill>
            <a:prstDash val="solid"/>
            <a:round/>
            <a:headEnd type="none" w="sm" len="sm"/>
            <a:tailEnd type="none" w="sm" len="sm"/>
          </a:ln>
          <a:effectLst>
            <a:outerShdw blurRad="57150" dist="19050" dir="1356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9" name="Google Shape;719;p66"/>
          <p:cNvPicPr preferRelativeResize="0"/>
          <p:nvPr/>
        </p:nvPicPr>
        <p:blipFill rotWithShape="1">
          <a:blip r:embed="rId3">
            <a:alphaModFix/>
          </a:blip>
          <a:srcRect l="7340" r="4538" b="19768"/>
          <a:stretch/>
        </p:blipFill>
        <p:spPr>
          <a:xfrm rot="-1799996">
            <a:off x="-1269938" y="-1116424"/>
            <a:ext cx="3498422" cy="2413616"/>
          </a:xfrm>
          <a:prstGeom prst="rect">
            <a:avLst/>
          </a:prstGeom>
          <a:noFill/>
          <a:ln>
            <a:noFill/>
          </a:ln>
        </p:spPr>
      </p:pic>
      <p:pic>
        <p:nvPicPr>
          <p:cNvPr id="721" name="Google Shape;721;p66"/>
          <p:cNvPicPr preferRelativeResize="0"/>
          <p:nvPr/>
        </p:nvPicPr>
        <p:blipFill rotWithShape="1">
          <a:blip r:embed="rId3">
            <a:alphaModFix/>
          </a:blip>
          <a:srcRect l="7340" r="4538" b="19768"/>
          <a:stretch/>
        </p:blipFill>
        <p:spPr>
          <a:xfrm rot="8099933">
            <a:off x="-1535252" y="4905344"/>
            <a:ext cx="2417488" cy="1667874"/>
          </a:xfrm>
          <a:prstGeom prst="rect">
            <a:avLst/>
          </a:prstGeom>
          <a:noFill/>
          <a:ln>
            <a:noFill/>
          </a:ln>
        </p:spPr>
      </p:pic>
      <p:sp>
        <p:nvSpPr>
          <p:cNvPr id="725" name="Google Shape;725;p66">
            <a:hlinkClick r:id="rId4"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6">
            <a:hlinkClick r:id="rId4"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 name="Google Shape;727;p66">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spTree>
    <p:extLst>
      <p:ext uri="{BB962C8B-B14F-4D97-AF65-F5344CB8AC3E}">
        <p14:creationId xmlns:p14="http://schemas.microsoft.com/office/powerpoint/2010/main" val="222855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19"/>
                                        </p:tgtEl>
                                        <p:attrNameLst>
                                          <p:attrName>style.visibility</p:attrName>
                                        </p:attrNameLst>
                                      </p:cBhvr>
                                      <p:to>
                                        <p:strVal val="visible"/>
                                      </p:to>
                                    </p:set>
                                    <p:anim calcmode="lin" valueType="num">
                                      <p:cBhvr additive="base">
                                        <p:cTn id="7" dur="1000"/>
                                        <p:tgtEl>
                                          <p:spTgt spid="71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21"/>
                                        </p:tgtEl>
                                        <p:attrNameLst>
                                          <p:attrName>style.visibility</p:attrName>
                                        </p:attrNameLst>
                                      </p:cBhvr>
                                      <p:to>
                                        <p:strVal val="visible"/>
                                      </p:to>
                                    </p:set>
                                    <p:anim calcmode="lin" valueType="num">
                                      <p:cBhvr additive="base">
                                        <p:cTn id="10" dur="1000"/>
                                        <p:tgtEl>
                                          <p:spTgt spid="7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6"/>
          <p:cNvSpPr txBox="1">
            <a:spLocks noGrp="1"/>
          </p:cNvSpPr>
          <p:nvPr>
            <p:ph type="title"/>
          </p:nvPr>
        </p:nvSpPr>
        <p:spPr>
          <a:xfrm>
            <a:off x="713212" y="853955"/>
            <a:ext cx="3858788" cy="531900"/>
          </a:xfrm>
          <a:prstGeom prst="rect">
            <a:avLst/>
          </a:prstGeom>
        </p:spPr>
        <p:txBody>
          <a:bodyPr spcFirstLastPara="1" wrap="square" lIns="91425" tIns="91425" rIns="91425" bIns="91425" anchor="ctr" anchorCtr="0">
            <a:noAutofit/>
          </a:bodyPr>
          <a:lstStyle/>
          <a:p>
            <a:r>
              <a:rPr lang="en-MY" sz="2000" dirty="0"/>
              <a:t>6. POWER MANAGEMENT</a:t>
            </a:r>
            <a:endParaRPr sz="2000" dirty="0"/>
          </a:p>
        </p:txBody>
      </p:sp>
      <p:sp>
        <p:nvSpPr>
          <p:cNvPr id="714" name="Google Shape;714;p66"/>
          <p:cNvSpPr txBox="1">
            <a:spLocks noGrp="1"/>
          </p:cNvSpPr>
          <p:nvPr>
            <p:ph type="subTitle" idx="1"/>
          </p:nvPr>
        </p:nvSpPr>
        <p:spPr>
          <a:xfrm>
            <a:off x="368292" y="1431639"/>
            <a:ext cx="5427600" cy="3556599"/>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MY" sz="1600" b="1" dirty="0"/>
              <a:t>Batteries: </a:t>
            </a:r>
            <a:r>
              <a:rPr lang="en-US" sz="1600" dirty="0"/>
              <a:t> Can be small and lightweight, and can provide high energy density. Have limited capacity and need to recharged or replaced periodically</a:t>
            </a:r>
          </a:p>
          <a:p>
            <a:pPr marL="285750" lvl="0" indent="-285750" algn="l" rtl="0">
              <a:spcBef>
                <a:spcPts val="0"/>
              </a:spcBef>
              <a:spcAft>
                <a:spcPts val="0"/>
              </a:spcAft>
              <a:buFont typeface="Arial" panose="020B0604020202020204" pitchFamily="34" charset="0"/>
              <a:buChar char="•"/>
            </a:pPr>
            <a:r>
              <a:rPr lang="en-MY" sz="1600" b="1" dirty="0"/>
              <a:t>Fuel Cells: </a:t>
            </a:r>
            <a:r>
              <a:rPr lang="en-US" sz="1600" dirty="0"/>
              <a:t>Can power the robot longer than batteries. Convert energy from fuel such as hydrogen or methanol into electrical energy. Require source of fuel which can add weight to the robot.</a:t>
            </a:r>
            <a:endParaRPr lang="en-MY" sz="1600" b="1" dirty="0"/>
          </a:p>
          <a:p>
            <a:pPr marL="285750" lvl="0" indent="-285750" algn="l" rtl="0">
              <a:spcBef>
                <a:spcPts val="0"/>
              </a:spcBef>
              <a:spcAft>
                <a:spcPts val="0"/>
              </a:spcAft>
              <a:buFont typeface="Arial" panose="020B0604020202020204" pitchFamily="34" charset="0"/>
              <a:buChar char="•"/>
            </a:pPr>
            <a:r>
              <a:rPr lang="en-MY" sz="1600" b="1" dirty="0"/>
              <a:t>Solar Panel: </a:t>
            </a:r>
            <a:r>
              <a:rPr lang="en-US" sz="1600" dirty="0"/>
              <a:t>Lightweight and require no fuel, but may not be able to provide sufficient power in low light conditions when robot is in shade.</a:t>
            </a:r>
            <a:endParaRPr sz="1800" dirty="0"/>
          </a:p>
        </p:txBody>
      </p:sp>
      <p:sp>
        <p:nvSpPr>
          <p:cNvPr id="715" name="Google Shape;715;p66"/>
          <p:cNvSpPr/>
          <p:nvPr/>
        </p:nvSpPr>
        <p:spPr>
          <a:xfrm rot="10800000">
            <a:off x="6364913" y="155243"/>
            <a:ext cx="4833000" cy="4833000"/>
          </a:xfrm>
          <a:prstGeom prst="ellipse">
            <a:avLst/>
          </a:prstGeom>
          <a:solidFill>
            <a:schemeClr val="dk2"/>
          </a:solidFill>
          <a:ln w="9525" cap="flat" cmpd="sng">
            <a:solidFill>
              <a:schemeClr val="dk2"/>
            </a:solidFill>
            <a:prstDash val="solid"/>
            <a:round/>
            <a:headEnd type="none" w="sm" len="sm"/>
            <a:tailEnd type="none" w="sm" len="sm"/>
          </a:ln>
          <a:effectLst>
            <a:outerShdw blurRad="57150" dist="19050" dir="1356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9" name="Google Shape;719;p66"/>
          <p:cNvPicPr preferRelativeResize="0"/>
          <p:nvPr/>
        </p:nvPicPr>
        <p:blipFill rotWithShape="1">
          <a:blip r:embed="rId3">
            <a:alphaModFix/>
          </a:blip>
          <a:srcRect l="7340" r="4538" b="19768"/>
          <a:stretch/>
        </p:blipFill>
        <p:spPr>
          <a:xfrm rot="-1799996">
            <a:off x="-1269938" y="-1116424"/>
            <a:ext cx="3498422" cy="2413616"/>
          </a:xfrm>
          <a:prstGeom prst="rect">
            <a:avLst/>
          </a:prstGeom>
          <a:noFill/>
          <a:ln>
            <a:noFill/>
          </a:ln>
        </p:spPr>
      </p:pic>
      <p:pic>
        <p:nvPicPr>
          <p:cNvPr id="721" name="Google Shape;721;p66"/>
          <p:cNvPicPr preferRelativeResize="0"/>
          <p:nvPr/>
        </p:nvPicPr>
        <p:blipFill rotWithShape="1">
          <a:blip r:embed="rId3">
            <a:alphaModFix/>
          </a:blip>
          <a:srcRect l="7340" r="4538" b="19768"/>
          <a:stretch/>
        </p:blipFill>
        <p:spPr>
          <a:xfrm rot="8099933">
            <a:off x="-1535252" y="4905344"/>
            <a:ext cx="2417488" cy="1667874"/>
          </a:xfrm>
          <a:prstGeom prst="rect">
            <a:avLst/>
          </a:prstGeom>
          <a:noFill/>
          <a:ln>
            <a:noFill/>
          </a:ln>
        </p:spPr>
      </p:pic>
      <p:sp>
        <p:nvSpPr>
          <p:cNvPr id="725" name="Google Shape;725;p66">
            <a:hlinkClick r:id="rId4"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6">
            <a:hlinkClick r:id="rId4"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 name="Google Shape;727;p66">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spTree>
    <p:extLst>
      <p:ext uri="{BB962C8B-B14F-4D97-AF65-F5344CB8AC3E}">
        <p14:creationId xmlns:p14="http://schemas.microsoft.com/office/powerpoint/2010/main" val="417388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19"/>
                                        </p:tgtEl>
                                        <p:attrNameLst>
                                          <p:attrName>style.visibility</p:attrName>
                                        </p:attrNameLst>
                                      </p:cBhvr>
                                      <p:to>
                                        <p:strVal val="visible"/>
                                      </p:to>
                                    </p:set>
                                    <p:anim calcmode="lin" valueType="num">
                                      <p:cBhvr additive="base">
                                        <p:cTn id="7" dur="1000"/>
                                        <p:tgtEl>
                                          <p:spTgt spid="71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21"/>
                                        </p:tgtEl>
                                        <p:attrNameLst>
                                          <p:attrName>style.visibility</p:attrName>
                                        </p:attrNameLst>
                                      </p:cBhvr>
                                      <p:to>
                                        <p:strVal val="visible"/>
                                      </p:to>
                                    </p:set>
                                    <p:anim calcmode="lin" valueType="num">
                                      <p:cBhvr additive="base">
                                        <p:cTn id="10" dur="1000"/>
                                        <p:tgtEl>
                                          <p:spTgt spid="7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63">
            <a:hlinkClick r:id="rId3" action="ppaction://hlinksldjump"/>
          </p:cNvPr>
          <p:cNvSpPr txBox="1">
            <a:spLocks noGrp="1"/>
          </p:cNvSpPr>
          <p:nvPr>
            <p:ph type="title"/>
          </p:nvPr>
        </p:nvSpPr>
        <p:spPr>
          <a:xfrm>
            <a:off x="720000" y="1945975"/>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MY" dirty="0">
                <a:solidFill>
                  <a:schemeClr val="hlink"/>
                </a:solidFill>
                <a:uFill>
                  <a:noFill/>
                </a:uFill>
              </a:rPr>
              <a:t>INTRODUCTION</a:t>
            </a:r>
            <a:endParaRPr dirty="0"/>
          </a:p>
        </p:txBody>
      </p:sp>
      <p:sp>
        <p:nvSpPr>
          <p:cNvPr id="621" name="Google Shape;621;p63">
            <a:hlinkClick r:id="rId3" action="ppaction://hlinksldjump"/>
          </p:cNvPr>
          <p:cNvSpPr txBox="1">
            <a:spLocks noGrp="1"/>
          </p:cNvSpPr>
          <p:nvPr>
            <p:ph type="title" idx="2"/>
          </p:nvPr>
        </p:nvSpPr>
        <p:spPr>
          <a:xfrm>
            <a:off x="720000" y="15052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rId3" action="ppaction://hlinksldjump"/>
              </a:rPr>
              <a:t>01</a:t>
            </a:r>
            <a:endParaRPr/>
          </a:p>
        </p:txBody>
      </p:sp>
      <p:sp>
        <p:nvSpPr>
          <p:cNvPr id="622" name="Google Shape;622;p63">
            <a:hlinkClick r:id="" action="ppaction://noaction"/>
          </p:cNvPr>
          <p:cNvSpPr txBox="1">
            <a:spLocks noGrp="1"/>
          </p:cNvSpPr>
          <p:nvPr>
            <p:ph type="title" idx="3"/>
          </p:nvPr>
        </p:nvSpPr>
        <p:spPr>
          <a:xfrm>
            <a:off x="3403800" y="1945975"/>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MY" dirty="0">
                <a:solidFill>
                  <a:schemeClr val="hlink"/>
                </a:solidFill>
                <a:uFill>
                  <a:noFill/>
                </a:uFill>
              </a:rPr>
              <a:t>BACKGROUND</a:t>
            </a:r>
          </a:p>
        </p:txBody>
      </p:sp>
      <p:sp>
        <p:nvSpPr>
          <p:cNvPr id="623" name="Google Shape;623;p63">
            <a:hlinkClick r:id="" action="ppaction://noaction"/>
          </p:cNvPr>
          <p:cNvSpPr txBox="1">
            <a:spLocks noGrp="1"/>
          </p:cNvSpPr>
          <p:nvPr>
            <p:ph type="title" idx="4"/>
          </p:nvPr>
        </p:nvSpPr>
        <p:spPr>
          <a:xfrm>
            <a:off x="3403800" y="15052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 action="ppaction://noaction"/>
              </a:rPr>
              <a:t>02</a:t>
            </a:r>
            <a:endParaRPr/>
          </a:p>
        </p:txBody>
      </p:sp>
      <p:sp>
        <p:nvSpPr>
          <p:cNvPr id="625" name="Google Shape;625;p63">
            <a:hlinkClick r:id="" action="ppaction://noaction"/>
          </p:cNvPr>
          <p:cNvSpPr txBox="1">
            <a:spLocks noGrp="1"/>
          </p:cNvSpPr>
          <p:nvPr>
            <p:ph type="title" idx="6"/>
          </p:nvPr>
        </p:nvSpPr>
        <p:spPr>
          <a:xfrm>
            <a:off x="6087600" y="1945975"/>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MY" dirty="0">
                <a:solidFill>
                  <a:schemeClr val="hlink"/>
                </a:solidFill>
                <a:uFill>
                  <a:noFill/>
                </a:uFill>
              </a:rPr>
              <a:t>Types</a:t>
            </a:r>
            <a:endParaRPr dirty="0"/>
          </a:p>
        </p:txBody>
      </p:sp>
      <p:sp>
        <p:nvSpPr>
          <p:cNvPr id="626" name="Google Shape;626;p63">
            <a:hlinkClick r:id="" action="ppaction://noaction"/>
          </p:cNvPr>
          <p:cNvSpPr txBox="1">
            <a:spLocks noGrp="1"/>
          </p:cNvSpPr>
          <p:nvPr>
            <p:ph type="title" idx="7"/>
          </p:nvPr>
        </p:nvSpPr>
        <p:spPr>
          <a:xfrm>
            <a:off x="6087600" y="15052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 action="ppaction://noaction"/>
              </a:rPr>
              <a:t>03</a:t>
            </a:r>
            <a:endParaRPr/>
          </a:p>
        </p:txBody>
      </p:sp>
      <p:sp>
        <p:nvSpPr>
          <p:cNvPr id="628" name="Google Shape;628;p63">
            <a:hlinkClick r:id="" action="ppaction://noaction"/>
          </p:cNvPr>
          <p:cNvSpPr txBox="1">
            <a:spLocks noGrp="1"/>
          </p:cNvSpPr>
          <p:nvPr>
            <p:ph type="title" idx="9"/>
          </p:nvPr>
        </p:nvSpPr>
        <p:spPr>
          <a:xfrm>
            <a:off x="720000" y="3659175"/>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MY" dirty="0">
                <a:solidFill>
                  <a:schemeClr val="hlink"/>
                </a:solidFill>
                <a:uFill>
                  <a:noFill/>
                </a:uFill>
              </a:rPr>
              <a:t>COMPONENTS</a:t>
            </a:r>
            <a:endParaRPr dirty="0"/>
          </a:p>
        </p:txBody>
      </p:sp>
      <p:sp>
        <p:nvSpPr>
          <p:cNvPr id="629" name="Google Shape;629;p63">
            <a:hlinkClick r:id="" action="ppaction://noaction"/>
          </p:cNvPr>
          <p:cNvSpPr txBox="1">
            <a:spLocks noGrp="1"/>
          </p:cNvSpPr>
          <p:nvPr>
            <p:ph type="title" idx="13"/>
          </p:nvPr>
        </p:nvSpPr>
        <p:spPr>
          <a:xfrm>
            <a:off x="720000" y="32184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 action="ppaction://noaction"/>
              </a:rPr>
              <a:t>04</a:t>
            </a:r>
            <a:endParaRPr/>
          </a:p>
        </p:txBody>
      </p:sp>
      <p:sp>
        <p:nvSpPr>
          <p:cNvPr id="631" name="Google Shape;631;p63">
            <a:hlinkClick r:id="" action="ppaction://noaction"/>
          </p:cNvPr>
          <p:cNvSpPr txBox="1">
            <a:spLocks noGrp="1"/>
          </p:cNvSpPr>
          <p:nvPr>
            <p:ph type="title" idx="15"/>
          </p:nvPr>
        </p:nvSpPr>
        <p:spPr>
          <a:xfrm>
            <a:off x="3403800" y="3659175"/>
            <a:ext cx="23364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MY" dirty="0">
                <a:solidFill>
                  <a:schemeClr val="hlink"/>
                </a:solidFill>
                <a:uFill>
                  <a:noFill/>
                </a:uFill>
              </a:rPr>
              <a:t>APPLICATIONS</a:t>
            </a:r>
            <a:endParaRPr dirty="0"/>
          </a:p>
        </p:txBody>
      </p:sp>
      <p:sp>
        <p:nvSpPr>
          <p:cNvPr id="632" name="Google Shape;632;p63">
            <a:hlinkClick r:id="" action="ppaction://noaction"/>
          </p:cNvPr>
          <p:cNvSpPr txBox="1">
            <a:spLocks noGrp="1"/>
          </p:cNvSpPr>
          <p:nvPr>
            <p:ph type="title" idx="16"/>
          </p:nvPr>
        </p:nvSpPr>
        <p:spPr>
          <a:xfrm>
            <a:off x="3403800" y="32184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hlink"/>
                </a:solidFill>
                <a:uFill>
                  <a:noFill/>
                </a:uFill>
                <a:hlinkClick r:id="" action="ppaction://noaction"/>
              </a:rPr>
              <a:t>05</a:t>
            </a:r>
            <a:endParaRPr/>
          </a:p>
        </p:txBody>
      </p:sp>
      <p:sp>
        <p:nvSpPr>
          <p:cNvPr id="634" name="Google Shape;634;p63">
            <a:hlinkClick r:id="" action="ppaction://noaction"/>
          </p:cNvPr>
          <p:cNvSpPr txBox="1">
            <a:spLocks noGrp="1"/>
          </p:cNvSpPr>
          <p:nvPr>
            <p:ph type="title" idx="18"/>
          </p:nvPr>
        </p:nvSpPr>
        <p:spPr>
          <a:xfrm>
            <a:off x="6087600" y="3659174"/>
            <a:ext cx="2336400" cy="79090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MY" dirty="0">
                <a:solidFill>
                  <a:schemeClr val="hlink"/>
                </a:solidFill>
                <a:uFill>
                  <a:noFill/>
                </a:uFill>
              </a:rPr>
              <a:t>conclusion</a:t>
            </a:r>
            <a:br>
              <a:rPr lang="en-MY" dirty="0">
                <a:solidFill>
                  <a:schemeClr val="hlink"/>
                </a:solidFill>
                <a:uFill>
                  <a:noFill/>
                </a:uFill>
              </a:rPr>
            </a:br>
            <a:endParaRPr lang="en-MY" dirty="0">
              <a:solidFill>
                <a:schemeClr val="hlink"/>
              </a:solidFill>
              <a:uFill>
                <a:noFill/>
              </a:uFill>
            </a:endParaRPr>
          </a:p>
        </p:txBody>
      </p:sp>
      <p:sp>
        <p:nvSpPr>
          <p:cNvPr id="635" name="Google Shape;635;p63">
            <a:hlinkClick r:id="" action="ppaction://noaction"/>
          </p:cNvPr>
          <p:cNvSpPr txBox="1">
            <a:spLocks noGrp="1"/>
          </p:cNvSpPr>
          <p:nvPr>
            <p:ph type="title" idx="19"/>
          </p:nvPr>
        </p:nvSpPr>
        <p:spPr>
          <a:xfrm>
            <a:off x="6087600" y="3218400"/>
            <a:ext cx="12753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hlink"/>
                </a:solidFill>
                <a:uFill>
                  <a:noFill/>
                </a:uFill>
                <a:hlinkClick r:id="" action="ppaction://noaction"/>
              </a:rPr>
              <a:t>06</a:t>
            </a:r>
            <a:endParaRPr dirty="0"/>
          </a:p>
        </p:txBody>
      </p:sp>
      <p:sp>
        <p:nvSpPr>
          <p:cNvPr id="637" name="Google Shape;637;p6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grpSp>
        <p:nvGrpSpPr>
          <p:cNvPr id="638" name="Google Shape;638;p63"/>
          <p:cNvGrpSpPr/>
          <p:nvPr/>
        </p:nvGrpSpPr>
        <p:grpSpPr>
          <a:xfrm>
            <a:off x="8605274" y="3747208"/>
            <a:ext cx="43276" cy="411646"/>
            <a:chOff x="1256711" y="1178908"/>
            <a:chExt cx="43276" cy="411646"/>
          </a:xfrm>
        </p:grpSpPr>
        <p:grpSp>
          <p:nvGrpSpPr>
            <p:cNvPr id="639" name="Google Shape;639;p63"/>
            <p:cNvGrpSpPr/>
            <p:nvPr/>
          </p:nvGrpSpPr>
          <p:grpSpPr>
            <a:xfrm>
              <a:off x="1256711" y="1178908"/>
              <a:ext cx="43276" cy="184846"/>
              <a:chOff x="1256700" y="1103575"/>
              <a:chExt cx="60900" cy="260200"/>
            </a:xfrm>
          </p:grpSpPr>
          <p:sp>
            <p:nvSpPr>
              <p:cNvPr id="640" name="Google Shape;640;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63"/>
            <p:cNvGrpSpPr/>
            <p:nvPr/>
          </p:nvGrpSpPr>
          <p:grpSpPr>
            <a:xfrm>
              <a:off x="1256711" y="1405708"/>
              <a:ext cx="43276" cy="184846"/>
              <a:chOff x="1256700" y="1103575"/>
              <a:chExt cx="60900" cy="260200"/>
            </a:xfrm>
          </p:grpSpPr>
          <p:sp>
            <p:nvSpPr>
              <p:cNvPr id="644" name="Google Shape;644;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7" name="Google Shape;647;p63"/>
          <p:cNvGrpSpPr/>
          <p:nvPr/>
        </p:nvGrpSpPr>
        <p:grpSpPr>
          <a:xfrm>
            <a:off x="364449" y="1505208"/>
            <a:ext cx="43276" cy="411646"/>
            <a:chOff x="1256711" y="1178908"/>
            <a:chExt cx="43276" cy="411646"/>
          </a:xfrm>
        </p:grpSpPr>
        <p:grpSp>
          <p:nvGrpSpPr>
            <p:cNvPr id="648" name="Google Shape;648;p63"/>
            <p:cNvGrpSpPr/>
            <p:nvPr/>
          </p:nvGrpSpPr>
          <p:grpSpPr>
            <a:xfrm>
              <a:off x="1256711" y="1178908"/>
              <a:ext cx="43276" cy="184846"/>
              <a:chOff x="1256700" y="1103575"/>
              <a:chExt cx="60900" cy="260200"/>
            </a:xfrm>
          </p:grpSpPr>
          <p:sp>
            <p:nvSpPr>
              <p:cNvPr id="649" name="Google Shape;649;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 name="Google Shape;652;p63"/>
            <p:cNvGrpSpPr/>
            <p:nvPr/>
          </p:nvGrpSpPr>
          <p:grpSpPr>
            <a:xfrm>
              <a:off x="1256711" y="1405708"/>
              <a:ext cx="43276" cy="184846"/>
              <a:chOff x="1256700" y="1103575"/>
              <a:chExt cx="60900" cy="260200"/>
            </a:xfrm>
          </p:grpSpPr>
          <p:sp>
            <p:nvSpPr>
              <p:cNvPr id="653" name="Google Shape;653;p63"/>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3"/>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3"/>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6" name="Google Shape;656;p63">
            <a:hlinkClick r:id="" action="ppaction://hlinkshowjump?jump=nextslide"/>
          </p:cNvPr>
          <p:cNvSpPr/>
          <p:nvPr/>
        </p:nvSpPr>
        <p:spPr>
          <a:xfrm>
            <a:off x="271492" y="222512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3">
            <a:hlinkClick r:id="rId4" action="ppaction://hlinksldjump"/>
          </p:cNvPr>
          <p:cNvSpPr/>
          <p:nvPr/>
        </p:nvSpPr>
        <p:spPr>
          <a:xfrm>
            <a:off x="271492" y="247502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3">
            <a:hlinkClick r:id="" action="ppaction://hlinkshowjump?jump=previousslide"/>
          </p:cNvPr>
          <p:cNvSpPr/>
          <p:nvPr/>
        </p:nvSpPr>
        <p:spPr>
          <a:xfrm>
            <a:off x="271492" y="272493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endParaRPr sz="1200" b="1">
              <a:solidFill>
                <a:schemeClr val="dk2"/>
              </a:solidFill>
              <a:latin typeface="Darker Grotesque"/>
              <a:ea typeface="Darker Grotesque"/>
              <a:cs typeface="Darker Grotesque"/>
              <a:sym typeface="Darker Grotesque"/>
            </a:endParaRPr>
          </a:p>
        </p:txBody>
      </p:sp>
      <p:sp>
        <p:nvSpPr>
          <p:cNvPr id="659" name="Google Shape;659;p63">
            <a:hlinkClick r:id="rId4"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3">
            <a:hlinkClick r:id="rId4"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1" name="Google Shape;661;p63">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cxnSp>
        <p:nvCxnSpPr>
          <p:cNvPr id="662" name="Google Shape;662;p63">
            <a:hlinkClick r:id="" action="ppaction://hlinkshowjump?jump=previousslide"/>
          </p:cNvPr>
          <p:cNvCxnSpPr/>
          <p:nvPr/>
        </p:nvCxnSpPr>
        <p:spPr>
          <a:xfrm>
            <a:off x="317292" y="2821638"/>
            <a:ext cx="102000" cy="0"/>
          </a:xfrm>
          <a:prstGeom prst="straightConnector1">
            <a:avLst/>
          </a:prstGeom>
          <a:noFill/>
          <a:ln w="9525" cap="flat" cmpd="sng">
            <a:solidFill>
              <a:schemeClr val="dk2"/>
            </a:solidFill>
            <a:prstDash val="solid"/>
            <a:round/>
            <a:headEnd type="oval"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4" name="Google Shape;734;p67"/>
          <p:cNvSpPr txBox="1">
            <a:spLocks noGrp="1"/>
          </p:cNvSpPr>
          <p:nvPr>
            <p:ph type="title"/>
          </p:nvPr>
        </p:nvSpPr>
        <p:spPr>
          <a:xfrm>
            <a:off x="719999" y="1320850"/>
            <a:ext cx="4840741" cy="24482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MY" dirty="0"/>
              <a:t>APPLICATIONS</a:t>
            </a:r>
            <a:br>
              <a:rPr lang="en-MY" dirty="0"/>
            </a:br>
            <a:br>
              <a:rPr lang="en-MY" dirty="0"/>
            </a:br>
            <a:endParaRPr dirty="0"/>
          </a:p>
        </p:txBody>
      </p:sp>
      <p:sp>
        <p:nvSpPr>
          <p:cNvPr id="736" name="Google Shape;736;p67"/>
          <p:cNvSpPr txBox="1">
            <a:spLocks noGrp="1"/>
          </p:cNvSpPr>
          <p:nvPr>
            <p:ph type="title" idx="2"/>
          </p:nvPr>
        </p:nvSpPr>
        <p:spPr>
          <a:xfrm>
            <a:off x="720000" y="3684525"/>
            <a:ext cx="1599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O5</a:t>
            </a:r>
            <a:endParaRPr dirty="0"/>
          </a:p>
        </p:txBody>
      </p:sp>
      <p:grpSp>
        <p:nvGrpSpPr>
          <p:cNvPr id="737" name="Google Shape;737;p67"/>
          <p:cNvGrpSpPr/>
          <p:nvPr/>
        </p:nvGrpSpPr>
        <p:grpSpPr>
          <a:xfrm>
            <a:off x="604274" y="3899608"/>
            <a:ext cx="43276" cy="411646"/>
            <a:chOff x="1256711" y="1178908"/>
            <a:chExt cx="43276" cy="411646"/>
          </a:xfrm>
        </p:grpSpPr>
        <p:grpSp>
          <p:nvGrpSpPr>
            <p:cNvPr id="738" name="Google Shape;738;p67"/>
            <p:cNvGrpSpPr/>
            <p:nvPr/>
          </p:nvGrpSpPr>
          <p:grpSpPr>
            <a:xfrm>
              <a:off x="1256711" y="1178908"/>
              <a:ext cx="43276" cy="184846"/>
              <a:chOff x="1256700" y="1103575"/>
              <a:chExt cx="60900" cy="260200"/>
            </a:xfrm>
          </p:grpSpPr>
          <p:sp>
            <p:nvSpPr>
              <p:cNvPr id="739" name="Google Shape;739;p6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67"/>
            <p:cNvGrpSpPr/>
            <p:nvPr/>
          </p:nvGrpSpPr>
          <p:grpSpPr>
            <a:xfrm>
              <a:off x="1256711" y="1405708"/>
              <a:ext cx="43276" cy="184846"/>
              <a:chOff x="1256700" y="1103575"/>
              <a:chExt cx="60900" cy="260200"/>
            </a:xfrm>
          </p:grpSpPr>
          <p:sp>
            <p:nvSpPr>
              <p:cNvPr id="743" name="Google Shape;743;p6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6" name="Google Shape;746;p67">
            <a:hlinkClick r:id="" action="ppaction://hlinkshowjump?jump=nextslide"/>
          </p:cNvPr>
          <p:cNvSpPr/>
          <p:nvPr/>
        </p:nvSpPr>
        <p:spPr>
          <a:xfrm>
            <a:off x="271492" y="222512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7">
            <a:hlinkClick r:id="rId3" action="ppaction://hlinksldjump"/>
          </p:cNvPr>
          <p:cNvSpPr/>
          <p:nvPr/>
        </p:nvSpPr>
        <p:spPr>
          <a:xfrm>
            <a:off x="271492" y="247502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7">
            <a:hlinkClick r:id="" action="ppaction://hlinkshowjump?jump=previousslide"/>
          </p:cNvPr>
          <p:cNvSpPr/>
          <p:nvPr/>
        </p:nvSpPr>
        <p:spPr>
          <a:xfrm>
            <a:off x="271492" y="272493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endParaRPr sz="1200" b="1">
              <a:solidFill>
                <a:schemeClr val="dk2"/>
              </a:solidFill>
              <a:latin typeface="Darker Grotesque"/>
              <a:ea typeface="Darker Grotesque"/>
              <a:cs typeface="Darker Grotesque"/>
              <a:sym typeface="Darker Grotesque"/>
            </a:endParaRPr>
          </a:p>
        </p:txBody>
      </p:sp>
      <p:sp>
        <p:nvSpPr>
          <p:cNvPr id="749" name="Google Shape;749;p67">
            <a:hlinkClick r:id="rId3"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7">
            <a:hlinkClick r:id="rId3"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 name="Google Shape;751;p67">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cxnSp>
        <p:nvCxnSpPr>
          <p:cNvPr id="752" name="Google Shape;752;p67">
            <a:hlinkClick r:id="" action="ppaction://hlinkshowjump?jump=previousslide"/>
          </p:cNvPr>
          <p:cNvCxnSpPr/>
          <p:nvPr/>
        </p:nvCxnSpPr>
        <p:spPr>
          <a:xfrm>
            <a:off x="317292" y="2821638"/>
            <a:ext cx="102000" cy="0"/>
          </a:xfrm>
          <a:prstGeom prst="straightConnector1">
            <a:avLst/>
          </a:prstGeom>
          <a:noFill/>
          <a:ln w="9525" cap="flat" cmpd="sng">
            <a:solidFill>
              <a:schemeClr val="dk2"/>
            </a:solidFill>
            <a:prstDash val="solid"/>
            <a:round/>
            <a:headEnd type="oval" w="med" len="med"/>
            <a:tailEnd type="none" w="med" len="med"/>
          </a:ln>
        </p:spPr>
      </p:cxnSp>
      <p:pic>
        <p:nvPicPr>
          <p:cNvPr id="753" name="Google Shape;753;p67"/>
          <p:cNvPicPr preferRelativeResize="0"/>
          <p:nvPr/>
        </p:nvPicPr>
        <p:blipFill rotWithShape="1">
          <a:blip r:embed="rId4">
            <a:alphaModFix/>
          </a:blip>
          <a:srcRect l="7340" r="4538" b="19768"/>
          <a:stretch/>
        </p:blipFill>
        <p:spPr>
          <a:xfrm rot="-2147249">
            <a:off x="-1200452" y="-746207"/>
            <a:ext cx="3055748" cy="2108203"/>
          </a:xfrm>
          <a:prstGeom prst="rect">
            <a:avLst/>
          </a:prstGeom>
          <a:noFill/>
          <a:ln>
            <a:noFill/>
          </a:ln>
        </p:spPr>
      </p:pic>
      <p:pic>
        <p:nvPicPr>
          <p:cNvPr id="754" name="Google Shape;754;p67"/>
          <p:cNvPicPr preferRelativeResize="0"/>
          <p:nvPr/>
        </p:nvPicPr>
        <p:blipFill rotWithShape="1">
          <a:blip r:embed="rId4">
            <a:alphaModFix/>
          </a:blip>
          <a:srcRect l="7340" r="4538" b="19768"/>
          <a:stretch/>
        </p:blipFill>
        <p:spPr>
          <a:xfrm rot="-2147249">
            <a:off x="1521898" y="4378968"/>
            <a:ext cx="3055748" cy="2108203"/>
          </a:xfrm>
          <a:prstGeom prst="rect">
            <a:avLst/>
          </a:prstGeom>
          <a:noFill/>
          <a:ln>
            <a:noFill/>
          </a:ln>
        </p:spPr>
      </p:pic>
    </p:spTree>
    <p:extLst>
      <p:ext uri="{BB962C8B-B14F-4D97-AF65-F5344CB8AC3E}">
        <p14:creationId xmlns:p14="http://schemas.microsoft.com/office/powerpoint/2010/main" val="77456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53"/>
                                        </p:tgtEl>
                                        <p:attrNameLst>
                                          <p:attrName>style.visibility</p:attrName>
                                        </p:attrNameLst>
                                      </p:cBhvr>
                                      <p:to>
                                        <p:strVal val="visible"/>
                                      </p:to>
                                    </p:set>
                                    <p:anim calcmode="lin" valueType="num">
                                      <p:cBhvr additive="base">
                                        <p:cTn id="7" dur="1000"/>
                                        <p:tgtEl>
                                          <p:spTgt spid="75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54"/>
                                        </p:tgtEl>
                                        <p:attrNameLst>
                                          <p:attrName>style.visibility</p:attrName>
                                        </p:attrNameLst>
                                      </p:cBhvr>
                                      <p:to>
                                        <p:strVal val="visible"/>
                                      </p:to>
                                    </p:set>
                                    <p:anim calcmode="lin" valueType="num">
                                      <p:cBhvr additive="base">
                                        <p:cTn id="10" dur="1000"/>
                                        <p:tgtEl>
                                          <p:spTgt spid="7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6"/>
          <p:cNvSpPr txBox="1">
            <a:spLocks noGrp="1"/>
          </p:cNvSpPr>
          <p:nvPr>
            <p:ph type="title"/>
          </p:nvPr>
        </p:nvSpPr>
        <p:spPr>
          <a:xfrm>
            <a:off x="713212" y="662014"/>
            <a:ext cx="2350028"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MY" sz="2000" dirty="0"/>
              <a:t>APPLICATIONS</a:t>
            </a:r>
            <a:br>
              <a:rPr lang="en-MY" sz="2000" dirty="0"/>
            </a:br>
            <a:endParaRPr sz="2000" dirty="0"/>
          </a:p>
        </p:txBody>
      </p:sp>
      <p:sp>
        <p:nvSpPr>
          <p:cNvPr id="714" name="Google Shape;714;p66"/>
          <p:cNvSpPr txBox="1">
            <a:spLocks noGrp="1"/>
          </p:cNvSpPr>
          <p:nvPr>
            <p:ph type="subTitle" idx="1"/>
          </p:nvPr>
        </p:nvSpPr>
        <p:spPr>
          <a:xfrm>
            <a:off x="678768" y="1783380"/>
            <a:ext cx="8071222" cy="165887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b="1" dirty="0"/>
              <a:t>Search and Rescue: </a:t>
            </a:r>
            <a:r>
              <a:rPr lang="en-US" sz="1400" dirty="0"/>
              <a:t>Swarm robots can be deployed in disaster scenarios to search for survivors in hard-to-reach or hazardous areas. They can cover large areas efficiently, communicate with each other to share information, and collaboratively locate and assist trapped individuals.</a:t>
            </a:r>
          </a:p>
          <a:p>
            <a:pPr marL="0" lvl="0" indent="0" algn="l" rtl="0">
              <a:spcBef>
                <a:spcPts val="0"/>
              </a:spcBef>
              <a:spcAft>
                <a:spcPts val="0"/>
              </a:spcAft>
              <a:buNone/>
            </a:pPr>
            <a:r>
              <a:rPr lang="en-US" sz="1400" b="1" dirty="0"/>
              <a:t>Environmental Monitoring: </a:t>
            </a:r>
            <a:r>
              <a:rPr lang="en-US" sz="1400" dirty="0"/>
              <a:t>Swarm robots are used for monitoring and data collection in environmental studies. They can disperse across a region, gather data on parameters like temperature, humidity, air quality, or water quality, and transmit the information back to a central system for analysis.</a:t>
            </a:r>
          </a:p>
          <a:p>
            <a:pPr marL="0" lvl="0" indent="0" algn="l" rtl="0">
              <a:spcBef>
                <a:spcPts val="0"/>
              </a:spcBef>
              <a:spcAft>
                <a:spcPts val="0"/>
              </a:spcAft>
              <a:buNone/>
            </a:pPr>
            <a:r>
              <a:rPr lang="en-US" sz="1400" b="1" dirty="0"/>
              <a:t>Construction and Infrastructure Maintenance: </a:t>
            </a:r>
            <a:r>
              <a:rPr lang="en-US" sz="1400" dirty="0"/>
              <a:t>Swarm robots can work together to perform construction tasks, such as assembling structures or repairing infrastructure. By coordinating their actions, they can efficiently complete complex tasks while adapting to changing conditions.</a:t>
            </a:r>
          </a:p>
          <a:p>
            <a:pPr marL="0" lvl="0" indent="0" algn="l" rtl="0">
              <a:spcBef>
                <a:spcPts val="0"/>
              </a:spcBef>
              <a:spcAft>
                <a:spcPts val="0"/>
              </a:spcAft>
              <a:buNone/>
            </a:pPr>
            <a:r>
              <a:rPr lang="en-US" sz="1400" b="1" dirty="0"/>
              <a:t>Precision Agriculture: </a:t>
            </a:r>
            <a:r>
              <a:rPr lang="en-US" sz="1400" dirty="0"/>
              <a:t>In agriculture, swarm robots can assist in tasks like crop monitoring, pollination, or pesticide application. By working collectively, they can cover large fields, gather data on crop health, optimize resource utilization, and improve overall farm productivity.</a:t>
            </a:r>
          </a:p>
          <a:p>
            <a:pPr marL="0" lvl="0" indent="0" algn="l" rtl="0">
              <a:spcBef>
                <a:spcPts val="0"/>
              </a:spcBef>
              <a:spcAft>
                <a:spcPts val="0"/>
              </a:spcAft>
              <a:buNone/>
            </a:pPr>
            <a:r>
              <a:rPr lang="en-US" sz="1400" b="1" dirty="0"/>
              <a:t>Surveillance and Security: </a:t>
            </a:r>
            <a:r>
              <a:rPr lang="en-US" sz="1400" dirty="0"/>
              <a:t>Swarm robots can be employed for surveillance purposes, enhancing security in various environments. They can monitor areas, detect intrusions, track objects, and communicate information to a central system or human operators.</a:t>
            </a:r>
          </a:p>
        </p:txBody>
      </p:sp>
      <p:sp>
        <p:nvSpPr>
          <p:cNvPr id="717" name="Google Shape;717;p66"/>
          <p:cNvSpPr/>
          <p:nvPr/>
        </p:nvSpPr>
        <p:spPr>
          <a:xfrm rot="10800000">
            <a:off x="-1393758" y="4258459"/>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9" name="Google Shape;719;p66"/>
          <p:cNvPicPr preferRelativeResize="0"/>
          <p:nvPr/>
        </p:nvPicPr>
        <p:blipFill rotWithShape="1">
          <a:blip r:embed="rId3">
            <a:alphaModFix/>
          </a:blip>
          <a:srcRect l="7340" r="4538" b="19768"/>
          <a:stretch/>
        </p:blipFill>
        <p:spPr>
          <a:xfrm rot="-1799996">
            <a:off x="-1269938" y="-1116424"/>
            <a:ext cx="3498422" cy="2413616"/>
          </a:xfrm>
          <a:prstGeom prst="rect">
            <a:avLst/>
          </a:prstGeom>
          <a:noFill/>
          <a:ln>
            <a:noFill/>
          </a:ln>
        </p:spPr>
      </p:pic>
      <p:pic>
        <p:nvPicPr>
          <p:cNvPr id="721" name="Google Shape;721;p66"/>
          <p:cNvPicPr preferRelativeResize="0"/>
          <p:nvPr/>
        </p:nvPicPr>
        <p:blipFill rotWithShape="1">
          <a:blip r:embed="rId3">
            <a:alphaModFix/>
          </a:blip>
          <a:srcRect l="7340" r="4538" b="19768"/>
          <a:stretch/>
        </p:blipFill>
        <p:spPr>
          <a:xfrm rot="8099933">
            <a:off x="948868" y="4868921"/>
            <a:ext cx="2417488" cy="1667874"/>
          </a:xfrm>
          <a:prstGeom prst="rect">
            <a:avLst/>
          </a:prstGeom>
          <a:noFill/>
          <a:ln>
            <a:noFill/>
          </a:ln>
        </p:spPr>
      </p:pic>
      <p:sp>
        <p:nvSpPr>
          <p:cNvPr id="725" name="Google Shape;725;p66">
            <a:hlinkClick r:id="rId4"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6">
            <a:hlinkClick r:id="rId4"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 name="Google Shape;727;p66">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spTree>
    <p:extLst>
      <p:ext uri="{BB962C8B-B14F-4D97-AF65-F5344CB8AC3E}">
        <p14:creationId xmlns:p14="http://schemas.microsoft.com/office/powerpoint/2010/main" val="49992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19"/>
                                        </p:tgtEl>
                                        <p:attrNameLst>
                                          <p:attrName>style.visibility</p:attrName>
                                        </p:attrNameLst>
                                      </p:cBhvr>
                                      <p:to>
                                        <p:strVal val="visible"/>
                                      </p:to>
                                    </p:set>
                                    <p:anim calcmode="lin" valueType="num">
                                      <p:cBhvr additive="base">
                                        <p:cTn id="7" dur="1000"/>
                                        <p:tgtEl>
                                          <p:spTgt spid="71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21"/>
                                        </p:tgtEl>
                                        <p:attrNameLst>
                                          <p:attrName>style.visibility</p:attrName>
                                        </p:attrNameLst>
                                      </p:cBhvr>
                                      <p:to>
                                        <p:strVal val="visible"/>
                                      </p:to>
                                    </p:set>
                                    <p:anim calcmode="lin" valueType="num">
                                      <p:cBhvr additive="base">
                                        <p:cTn id="10" dur="1000"/>
                                        <p:tgtEl>
                                          <p:spTgt spid="7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4" name="Google Shape;734;p67"/>
          <p:cNvSpPr txBox="1">
            <a:spLocks noGrp="1"/>
          </p:cNvSpPr>
          <p:nvPr>
            <p:ph type="title"/>
          </p:nvPr>
        </p:nvSpPr>
        <p:spPr>
          <a:xfrm>
            <a:off x="719999" y="1320850"/>
            <a:ext cx="4840741" cy="244826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MY" dirty="0"/>
              <a:t>conclusion</a:t>
            </a:r>
            <a:br>
              <a:rPr lang="en-MY" dirty="0"/>
            </a:br>
            <a:br>
              <a:rPr lang="en-MY" dirty="0"/>
            </a:br>
            <a:endParaRPr dirty="0"/>
          </a:p>
        </p:txBody>
      </p:sp>
      <p:sp>
        <p:nvSpPr>
          <p:cNvPr id="736" name="Google Shape;736;p67"/>
          <p:cNvSpPr txBox="1">
            <a:spLocks noGrp="1"/>
          </p:cNvSpPr>
          <p:nvPr>
            <p:ph type="title" idx="2"/>
          </p:nvPr>
        </p:nvSpPr>
        <p:spPr>
          <a:xfrm>
            <a:off x="720000" y="3684525"/>
            <a:ext cx="1599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O6</a:t>
            </a:r>
            <a:endParaRPr dirty="0"/>
          </a:p>
        </p:txBody>
      </p:sp>
      <p:grpSp>
        <p:nvGrpSpPr>
          <p:cNvPr id="737" name="Google Shape;737;p67"/>
          <p:cNvGrpSpPr/>
          <p:nvPr/>
        </p:nvGrpSpPr>
        <p:grpSpPr>
          <a:xfrm>
            <a:off x="604274" y="3899608"/>
            <a:ext cx="43276" cy="411646"/>
            <a:chOff x="1256711" y="1178908"/>
            <a:chExt cx="43276" cy="411646"/>
          </a:xfrm>
        </p:grpSpPr>
        <p:grpSp>
          <p:nvGrpSpPr>
            <p:cNvPr id="738" name="Google Shape;738;p67"/>
            <p:cNvGrpSpPr/>
            <p:nvPr/>
          </p:nvGrpSpPr>
          <p:grpSpPr>
            <a:xfrm>
              <a:off x="1256711" y="1178908"/>
              <a:ext cx="43276" cy="184846"/>
              <a:chOff x="1256700" y="1103575"/>
              <a:chExt cx="60900" cy="260200"/>
            </a:xfrm>
          </p:grpSpPr>
          <p:sp>
            <p:nvSpPr>
              <p:cNvPr id="739" name="Google Shape;739;p6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67"/>
            <p:cNvGrpSpPr/>
            <p:nvPr/>
          </p:nvGrpSpPr>
          <p:grpSpPr>
            <a:xfrm>
              <a:off x="1256711" y="1405708"/>
              <a:ext cx="43276" cy="184846"/>
              <a:chOff x="1256700" y="1103575"/>
              <a:chExt cx="60900" cy="260200"/>
            </a:xfrm>
          </p:grpSpPr>
          <p:sp>
            <p:nvSpPr>
              <p:cNvPr id="743" name="Google Shape;743;p6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6" name="Google Shape;746;p67">
            <a:hlinkClick r:id="" action="ppaction://hlinkshowjump?jump=nextslide"/>
          </p:cNvPr>
          <p:cNvSpPr/>
          <p:nvPr/>
        </p:nvSpPr>
        <p:spPr>
          <a:xfrm>
            <a:off x="271492" y="222512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7">
            <a:hlinkClick r:id="rId3" action="ppaction://hlinksldjump"/>
          </p:cNvPr>
          <p:cNvSpPr/>
          <p:nvPr/>
        </p:nvSpPr>
        <p:spPr>
          <a:xfrm>
            <a:off x="271492" y="247502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7">
            <a:hlinkClick r:id="" action="ppaction://hlinkshowjump?jump=previousslide"/>
          </p:cNvPr>
          <p:cNvSpPr/>
          <p:nvPr/>
        </p:nvSpPr>
        <p:spPr>
          <a:xfrm>
            <a:off x="271492" y="272493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endParaRPr sz="1200" b="1">
              <a:solidFill>
                <a:schemeClr val="dk2"/>
              </a:solidFill>
              <a:latin typeface="Darker Grotesque"/>
              <a:ea typeface="Darker Grotesque"/>
              <a:cs typeface="Darker Grotesque"/>
              <a:sym typeface="Darker Grotesque"/>
            </a:endParaRPr>
          </a:p>
        </p:txBody>
      </p:sp>
      <p:sp>
        <p:nvSpPr>
          <p:cNvPr id="749" name="Google Shape;749;p67">
            <a:hlinkClick r:id="rId3"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7">
            <a:hlinkClick r:id="rId3"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 name="Google Shape;751;p67">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cxnSp>
        <p:nvCxnSpPr>
          <p:cNvPr id="752" name="Google Shape;752;p67">
            <a:hlinkClick r:id="" action="ppaction://hlinkshowjump?jump=previousslide"/>
          </p:cNvPr>
          <p:cNvCxnSpPr/>
          <p:nvPr/>
        </p:nvCxnSpPr>
        <p:spPr>
          <a:xfrm>
            <a:off x="317292" y="2821638"/>
            <a:ext cx="102000" cy="0"/>
          </a:xfrm>
          <a:prstGeom prst="straightConnector1">
            <a:avLst/>
          </a:prstGeom>
          <a:noFill/>
          <a:ln w="9525" cap="flat" cmpd="sng">
            <a:solidFill>
              <a:schemeClr val="dk2"/>
            </a:solidFill>
            <a:prstDash val="solid"/>
            <a:round/>
            <a:headEnd type="oval" w="med" len="med"/>
            <a:tailEnd type="none" w="med" len="med"/>
          </a:ln>
        </p:spPr>
      </p:cxnSp>
      <p:pic>
        <p:nvPicPr>
          <p:cNvPr id="753" name="Google Shape;753;p67"/>
          <p:cNvPicPr preferRelativeResize="0"/>
          <p:nvPr/>
        </p:nvPicPr>
        <p:blipFill rotWithShape="1">
          <a:blip r:embed="rId4">
            <a:alphaModFix/>
          </a:blip>
          <a:srcRect l="7340" r="4538" b="19768"/>
          <a:stretch/>
        </p:blipFill>
        <p:spPr>
          <a:xfrm rot="-2147249">
            <a:off x="-1200452" y="-746207"/>
            <a:ext cx="3055748" cy="2108203"/>
          </a:xfrm>
          <a:prstGeom prst="rect">
            <a:avLst/>
          </a:prstGeom>
          <a:noFill/>
          <a:ln>
            <a:noFill/>
          </a:ln>
        </p:spPr>
      </p:pic>
      <p:pic>
        <p:nvPicPr>
          <p:cNvPr id="754" name="Google Shape;754;p67"/>
          <p:cNvPicPr preferRelativeResize="0"/>
          <p:nvPr/>
        </p:nvPicPr>
        <p:blipFill rotWithShape="1">
          <a:blip r:embed="rId4">
            <a:alphaModFix/>
          </a:blip>
          <a:srcRect l="7340" r="4538" b="19768"/>
          <a:stretch/>
        </p:blipFill>
        <p:spPr>
          <a:xfrm rot="-2147249">
            <a:off x="1521898" y="4378968"/>
            <a:ext cx="3055748" cy="2108203"/>
          </a:xfrm>
          <a:prstGeom prst="rect">
            <a:avLst/>
          </a:prstGeom>
          <a:noFill/>
          <a:ln>
            <a:noFill/>
          </a:ln>
        </p:spPr>
      </p:pic>
    </p:spTree>
    <p:extLst>
      <p:ext uri="{BB962C8B-B14F-4D97-AF65-F5344CB8AC3E}">
        <p14:creationId xmlns:p14="http://schemas.microsoft.com/office/powerpoint/2010/main" val="3930975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53"/>
                                        </p:tgtEl>
                                        <p:attrNameLst>
                                          <p:attrName>style.visibility</p:attrName>
                                        </p:attrNameLst>
                                      </p:cBhvr>
                                      <p:to>
                                        <p:strVal val="visible"/>
                                      </p:to>
                                    </p:set>
                                    <p:anim calcmode="lin" valueType="num">
                                      <p:cBhvr additive="base">
                                        <p:cTn id="7" dur="1000"/>
                                        <p:tgtEl>
                                          <p:spTgt spid="75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54"/>
                                        </p:tgtEl>
                                        <p:attrNameLst>
                                          <p:attrName>style.visibility</p:attrName>
                                        </p:attrNameLst>
                                      </p:cBhvr>
                                      <p:to>
                                        <p:strVal val="visible"/>
                                      </p:to>
                                    </p:set>
                                    <p:anim calcmode="lin" valueType="num">
                                      <p:cBhvr additive="base">
                                        <p:cTn id="10" dur="1000"/>
                                        <p:tgtEl>
                                          <p:spTgt spid="7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69"/>
          <p:cNvSpPr txBox="1">
            <a:spLocks noGrp="1"/>
          </p:cNvSpPr>
          <p:nvPr>
            <p:ph type="title"/>
          </p:nvPr>
        </p:nvSpPr>
        <p:spPr>
          <a:xfrm>
            <a:off x="4229875" y="475600"/>
            <a:ext cx="4200900" cy="8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conclusion</a:t>
            </a:r>
            <a:br>
              <a:rPr lang="en-MY" dirty="0"/>
            </a:br>
            <a:br>
              <a:rPr lang="en-MY" dirty="0"/>
            </a:br>
            <a:endParaRPr dirty="0"/>
          </a:p>
        </p:txBody>
      </p:sp>
      <p:sp>
        <p:nvSpPr>
          <p:cNvPr id="775" name="Google Shape;775;p69"/>
          <p:cNvSpPr txBox="1">
            <a:spLocks noGrp="1"/>
          </p:cNvSpPr>
          <p:nvPr>
            <p:ph type="body" idx="1"/>
          </p:nvPr>
        </p:nvSpPr>
        <p:spPr>
          <a:xfrm>
            <a:off x="4229875" y="1504185"/>
            <a:ext cx="3613500" cy="288485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t>Swarm robotics is a cutting-edge technology that might </a:t>
            </a:r>
            <a:r>
              <a:rPr lang="en-US" sz="1600" dirty="0" err="1"/>
              <a:t>revolutionise</a:t>
            </a:r>
            <a:r>
              <a:rPr lang="en-US" sz="1600" dirty="0"/>
              <a:t> a variety of fields and applications, to sum up. Swarm robots have the ability to collaborate in a coordinated and </a:t>
            </a:r>
            <a:r>
              <a:rPr lang="en-US" sz="1600" dirty="0" err="1"/>
              <a:t>decentralised</a:t>
            </a:r>
            <a:r>
              <a:rPr lang="en-US" sz="1600" dirty="0"/>
              <a:t> way, resulting in higher levels of efficiency, adaptability, and resilience. Swarm robots may start to play a bigger role in enterprises and </a:t>
            </a:r>
            <a:r>
              <a:rPr lang="en-US" sz="1600" dirty="0" err="1"/>
              <a:t>organisations</a:t>
            </a:r>
            <a:r>
              <a:rPr lang="en-US" sz="1600" dirty="0"/>
              <a:t> in Malaysia and other parts of the world. Swarm robots has a wide range of possible applications, and its future is both exciting and bright. </a:t>
            </a:r>
            <a:endParaRPr sz="1600" dirty="0"/>
          </a:p>
        </p:txBody>
      </p:sp>
      <p:pic>
        <p:nvPicPr>
          <p:cNvPr id="777" name="Google Shape;777;p69"/>
          <p:cNvPicPr preferRelativeResize="0"/>
          <p:nvPr/>
        </p:nvPicPr>
        <p:blipFill rotWithShape="1">
          <a:blip r:embed="rId3">
            <a:alphaModFix/>
          </a:blip>
          <a:srcRect l="7340" r="4538" b="19768"/>
          <a:stretch/>
        </p:blipFill>
        <p:spPr>
          <a:xfrm rot="-1846612">
            <a:off x="-1309417" y="-1158548"/>
            <a:ext cx="3498427" cy="2413616"/>
          </a:xfrm>
          <a:prstGeom prst="rect">
            <a:avLst/>
          </a:prstGeom>
          <a:noFill/>
          <a:ln>
            <a:noFill/>
          </a:ln>
        </p:spPr>
      </p:pic>
      <p:pic>
        <p:nvPicPr>
          <p:cNvPr id="778" name="Google Shape;778;p69"/>
          <p:cNvPicPr preferRelativeResize="0"/>
          <p:nvPr/>
        </p:nvPicPr>
        <p:blipFill>
          <a:blip r:embed="rId4">
            <a:alphaModFix/>
          </a:blip>
          <a:stretch>
            <a:fillRect/>
          </a:stretch>
        </p:blipFill>
        <p:spPr>
          <a:xfrm rot="-2845448">
            <a:off x="3119741" y="4417750"/>
            <a:ext cx="1519315" cy="1151343"/>
          </a:xfrm>
          <a:prstGeom prst="rect">
            <a:avLst/>
          </a:prstGeom>
          <a:noFill/>
          <a:ln>
            <a:noFill/>
          </a:ln>
        </p:spPr>
      </p:pic>
      <p:pic>
        <p:nvPicPr>
          <p:cNvPr id="779" name="Google Shape;779;p69"/>
          <p:cNvPicPr preferRelativeResize="0"/>
          <p:nvPr/>
        </p:nvPicPr>
        <p:blipFill rotWithShape="1">
          <a:blip r:embed="rId3">
            <a:alphaModFix/>
          </a:blip>
          <a:srcRect l="7340" r="4538" b="19768"/>
          <a:stretch/>
        </p:blipFill>
        <p:spPr>
          <a:xfrm rot="8556180">
            <a:off x="6950660" y="3634228"/>
            <a:ext cx="3498424" cy="2413615"/>
          </a:xfrm>
          <a:prstGeom prst="rect">
            <a:avLst/>
          </a:prstGeom>
          <a:noFill/>
          <a:ln>
            <a:noFill/>
          </a:ln>
        </p:spPr>
      </p:pic>
      <p:sp>
        <p:nvSpPr>
          <p:cNvPr id="780" name="Google Shape;780;p69">
            <a:hlinkClick r:id="" action="ppaction://hlinkshowjump?jump=nextslide"/>
          </p:cNvPr>
          <p:cNvSpPr/>
          <p:nvPr/>
        </p:nvSpPr>
        <p:spPr>
          <a:xfrm>
            <a:off x="271492" y="210017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9">
            <a:hlinkClick r:id="rId5" action="ppaction://hlinksldjump"/>
          </p:cNvPr>
          <p:cNvSpPr/>
          <p:nvPr/>
        </p:nvSpPr>
        <p:spPr>
          <a:xfrm>
            <a:off x="271492" y="235007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9"/>
          <p:cNvSpPr/>
          <p:nvPr/>
        </p:nvSpPr>
        <p:spPr>
          <a:xfrm>
            <a:off x="271492" y="259998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 sz="1200" b="1">
                <a:solidFill>
                  <a:schemeClr val="dk2"/>
                </a:solidFill>
                <a:uFill>
                  <a:noFill/>
                </a:uFill>
                <a:latin typeface="Darker Grotesque"/>
                <a:ea typeface="Darker Grotesque"/>
                <a:cs typeface="Darker Grotesque"/>
                <a:sym typeface="Darker Grotesque"/>
                <a:hlinkClick r:id="rId6" action="ppaction://hlinksldjump">
                  <a:extLst>
                    <a:ext uri="{A12FA001-AC4F-418D-AE19-62706E023703}">
                      <ahyp:hlinkClr xmlns:ahyp="http://schemas.microsoft.com/office/drawing/2018/hyperlinkcolor" val="tx"/>
                    </a:ext>
                  </a:extLst>
                </a:hlinkClick>
              </a:rPr>
              <a:t>1</a:t>
            </a:r>
            <a:endParaRPr sz="1200" b="1">
              <a:solidFill>
                <a:schemeClr val="dk2"/>
              </a:solidFill>
              <a:latin typeface="Darker Grotesque"/>
              <a:ea typeface="Darker Grotesque"/>
              <a:cs typeface="Darker Grotesque"/>
              <a:sym typeface="Darker Grotesque"/>
            </a:endParaRPr>
          </a:p>
        </p:txBody>
      </p:sp>
      <p:sp>
        <p:nvSpPr>
          <p:cNvPr id="783" name="Google Shape;783;p69">
            <a:hlinkClick r:id="rId5" action="ppaction://hlinksldjump"/>
          </p:cNvPr>
          <p:cNvSpPr/>
          <p:nvPr/>
        </p:nvSpPr>
        <p:spPr>
          <a:xfrm>
            <a:off x="312597" y="238631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9">
            <a:hlinkClick r:id="rId5" action="ppaction://hlinksldjump"/>
          </p:cNvPr>
          <p:cNvSpPr/>
          <p:nvPr/>
        </p:nvSpPr>
        <p:spPr>
          <a:xfrm>
            <a:off x="337227" y="242729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5" name="Google Shape;785;p69">
            <a:hlinkClick r:id="" action="ppaction://hlinkshowjump?jump=nextslide"/>
          </p:cNvPr>
          <p:cNvCxnSpPr/>
          <p:nvPr/>
        </p:nvCxnSpPr>
        <p:spPr>
          <a:xfrm>
            <a:off x="317292" y="2196900"/>
            <a:ext cx="102000" cy="0"/>
          </a:xfrm>
          <a:prstGeom prst="straightConnector1">
            <a:avLst/>
          </a:prstGeom>
          <a:noFill/>
          <a:ln w="9525" cap="flat" cmpd="sng">
            <a:solidFill>
              <a:schemeClr val="dk2"/>
            </a:solidFill>
            <a:prstDash val="solid"/>
            <a:round/>
            <a:headEnd type="none" w="med" len="med"/>
            <a:tailEnd type="oval" w="med" len="med"/>
          </a:ln>
        </p:spPr>
      </p:cxnSp>
      <p:sp>
        <p:nvSpPr>
          <p:cNvPr id="786" name="Google Shape;786;p69">
            <a:hlinkClick r:id="" action="ppaction://hlinkshowjump?jump=previousslide"/>
          </p:cNvPr>
          <p:cNvSpPr/>
          <p:nvPr/>
        </p:nvSpPr>
        <p:spPr>
          <a:xfrm>
            <a:off x="271492" y="2849890"/>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7" name="Google Shape;787;p69">
            <a:hlinkClick r:id="" action="ppaction://hlinkshowjump?jump=previousslide"/>
          </p:cNvPr>
          <p:cNvCxnSpPr/>
          <p:nvPr/>
        </p:nvCxnSpPr>
        <p:spPr>
          <a:xfrm>
            <a:off x="317292" y="2946613"/>
            <a:ext cx="102000" cy="0"/>
          </a:xfrm>
          <a:prstGeom prst="straightConnector1">
            <a:avLst/>
          </a:prstGeom>
          <a:noFill/>
          <a:ln w="9525" cap="flat" cmpd="sng">
            <a:solidFill>
              <a:schemeClr val="dk2"/>
            </a:solidFill>
            <a:prstDash val="solid"/>
            <a:round/>
            <a:headEnd type="oval" w="med" len="med"/>
            <a:tailEnd type="none" w="med" len="med"/>
          </a:ln>
        </p:spPr>
      </p:cxnSp>
      <p:sp>
        <p:nvSpPr>
          <p:cNvPr id="788" name="Google Shape;788;p69"/>
          <p:cNvSpPr/>
          <p:nvPr/>
        </p:nvSpPr>
        <p:spPr>
          <a:xfrm rot="10800000">
            <a:off x="3164050" y="-611016"/>
            <a:ext cx="1430700" cy="1430700"/>
          </a:xfrm>
          <a:prstGeom prst="ellipse">
            <a:avLst/>
          </a:prstGeom>
          <a:solidFill>
            <a:schemeClr val="dk2"/>
          </a:solidFill>
          <a:ln w="9525" cap="flat" cmpd="sng">
            <a:solidFill>
              <a:schemeClr val="dk2"/>
            </a:solidFill>
            <a:prstDash val="solid"/>
            <a:round/>
            <a:headEnd type="none" w="sm" len="sm"/>
            <a:tailEnd type="none" w="sm" len="sm"/>
          </a:ln>
          <a:effectLst>
            <a:outerShdw blurRad="57150" dist="19050" dir="1356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indoor, floor, art&#10;&#10;Description automatically generated">
            <a:extLst>
              <a:ext uri="{FF2B5EF4-FFF2-40B4-BE49-F238E27FC236}">
                <a16:creationId xmlns:a16="http://schemas.microsoft.com/office/drawing/2014/main" id="{B47FB7D4-75DE-7C5A-F760-687FBB9D5127}"/>
              </a:ext>
            </a:extLst>
          </p:cNvPr>
          <p:cNvPicPr>
            <a:picLocks noChangeAspect="1"/>
          </p:cNvPicPr>
          <p:nvPr/>
        </p:nvPicPr>
        <p:blipFill>
          <a:blip r:embed="rId7"/>
          <a:stretch>
            <a:fillRect/>
          </a:stretch>
        </p:blipFill>
        <p:spPr>
          <a:xfrm>
            <a:off x="548137" y="1081059"/>
            <a:ext cx="3300395" cy="34247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79"/>
                                        </p:tgtEl>
                                        <p:attrNameLst>
                                          <p:attrName>style.visibility</p:attrName>
                                        </p:attrNameLst>
                                      </p:cBhvr>
                                      <p:to>
                                        <p:strVal val="visible"/>
                                      </p:to>
                                    </p:set>
                                    <p:anim calcmode="lin" valueType="num">
                                      <p:cBhvr additive="base">
                                        <p:cTn id="7" dur="1000"/>
                                        <p:tgtEl>
                                          <p:spTgt spid="779"/>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777"/>
                                        </p:tgtEl>
                                        <p:attrNameLst>
                                          <p:attrName>style.visibility</p:attrName>
                                        </p:attrNameLst>
                                      </p:cBhvr>
                                      <p:to>
                                        <p:strVal val="visible"/>
                                      </p:to>
                                    </p:set>
                                    <p:anim calcmode="lin" valueType="num">
                                      <p:cBhvr additive="base">
                                        <p:cTn id="10" dur="1000"/>
                                        <p:tgtEl>
                                          <p:spTgt spid="7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4" name="Google Shape;734;p67"/>
          <p:cNvSpPr txBox="1">
            <a:spLocks noGrp="1"/>
          </p:cNvSpPr>
          <p:nvPr>
            <p:ph type="title"/>
          </p:nvPr>
        </p:nvSpPr>
        <p:spPr>
          <a:xfrm>
            <a:off x="719999" y="1320850"/>
            <a:ext cx="4840741" cy="140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MY" dirty="0"/>
              <a:t>INTRODUCTION</a:t>
            </a:r>
            <a:endParaRPr dirty="0"/>
          </a:p>
        </p:txBody>
      </p:sp>
      <p:sp>
        <p:nvSpPr>
          <p:cNvPr id="735" name="Google Shape;735;p67"/>
          <p:cNvSpPr txBox="1">
            <a:spLocks noGrp="1"/>
          </p:cNvSpPr>
          <p:nvPr>
            <p:ph type="subTitle" idx="1"/>
          </p:nvPr>
        </p:nvSpPr>
        <p:spPr>
          <a:xfrm>
            <a:off x="720000" y="2724500"/>
            <a:ext cx="29706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MY" dirty="0"/>
              <a:t>What are swarm robots?</a:t>
            </a:r>
          </a:p>
        </p:txBody>
      </p:sp>
      <p:sp>
        <p:nvSpPr>
          <p:cNvPr id="736" name="Google Shape;736;p67"/>
          <p:cNvSpPr txBox="1">
            <a:spLocks noGrp="1"/>
          </p:cNvSpPr>
          <p:nvPr>
            <p:ph type="title" idx="2"/>
          </p:nvPr>
        </p:nvSpPr>
        <p:spPr>
          <a:xfrm>
            <a:off x="720000" y="3684525"/>
            <a:ext cx="1599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O1</a:t>
            </a:r>
            <a:endParaRPr/>
          </a:p>
        </p:txBody>
      </p:sp>
      <p:grpSp>
        <p:nvGrpSpPr>
          <p:cNvPr id="737" name="Google Shape;737;p67"/>
          <p:cNvGrpSpPr/>
          <p:nvPr/>
        </p:nvGrpSpPr>
        <p:grpSpPr>
          <a:xfrm>
            <a:off x="604274" y="3899608"/>
            <a:ext cx="43276" cy="411646"/>
            <a:chOff x="1256711" y="1178908"/>
            <a:chExt cx="43276" cy="411646"/>
          </a:xfrm>
        </p:grpSpPr>
        <p:grpSp>
          <p:nvGrpSpPr>
            <p:cNvPr id="738" name="Google Shape;738;p67"/>
            <p:cNvGrpSpPr/>
            <p:nvPr/>
          </p:nvGrpSpPr>
          <p:grpSpPr>
            <a:xfrm>
              <a:off x="1256711" y="1178908"/>
              <a:ext cx="43276" cy="184846"/>
              <a:chOff x="1256700" y="1103575"/>
              <a:chExt cx="60900" cy="260200"/>
            </a:xfrm>
          </p:grpSpPr>
          <p:sp>
            <p:nvSpPr>
              <p:cNvPr id="739" name="Google Shape;739;p6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67"/>
            <p:cNvGrpSpPr/>
            <p:nvPr/>
          </p:nvGrpSpPr>
          <p:grpSpPr>
            <a:xfrm>
              <a:off x="1256711" y="1405708"/>
              <a:ext cx="43276" cy="184846"/>
              <a:chOff x="1256700" y="1103575"/>
              <a:chExt cx="60900" cy="260200"/>
            </a:xfrm>
          </p:grpSpPr>
          <p:sp>
            <p:nvSpPr>
              <p:cNvPr id="743" name="Google Shape;743;p6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6" name="Google Shape;746;p67">
            <a:hlinkClick r:id="" action="ppaction://hlinkshowjump?jump=nextslide"/>
          </p:cNvPr>
          <p:cNvSpPr/>
          <p:nvPr/>
        </p:nvSpPr>
        <p:spPr>
          <a:xfrm>
            <a:off x="271492" y="222512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7">
            <a:hlinkClick r:id="rId3" action="ppaction://hlinksldjump"/>
          </p:cNvPr>
          <p:cNvSpPr/>
          <p:nvPr/>
        </p:nvSpPr>
        <p:spPr>
          <a:xfrm>
            <a:off x="271492" y="247502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7">
            <a:hlinkClick r:id="" action="ppaction://hlinkshowjump?jump=previousslide"/>
          </p:cNvPr>
          <p:cNvSpPr/>
          <p:nvPr/>
        </p:nvSpPr>
        <p:spPr>
          <a:xfrm>
            <a:off x="271492" y="272493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endParaRPr sz="1200" b="1">
              <a:solidFill>
                <a:schemeClr val="dk2"/>
              </a:solidFill>
              <a:latin typeface="Darker Grotesque"/>
              <a:ea typeface="Darker Grotesque"/>
              <a:cs typeface="Darker Grotesque"/>
              <a:sym typeface="Darker Grotesque"/>
            </a:endParaRPr>
          </a:p>
        </p:txBody>
      </p:sp>
      <p:sp>
        <p:nvSpPr>
          <p:cNvPr id="749" name="Google Shape;749;p67">
            <a:hlinkClick r:id="rId3"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7">
            <a:hlinkClick r:id="rId3"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 name="Google Shape;751;p67">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cxnSp>
        <p:nvCxnSpPr>
          <p:cNvPr id="752" name="Google Shape;752;p67">
            <a:hlinkClick r:id="" action="ppaction://hlinkshowjump?jump=previousslide"/>
          </p:cNvPr>
          <p:cNvCxnSpPr/>
          <p:nvPr/>
        </p:nvCxnSpPr>
        <p:spPr>
          <a:xfrm>
            <a:off x="317292" y="2821638"/>
            <a:ext cx="102000" cy="0"/>
          </a:xfrm>
          <a:prstGeom prst="straightConnector1">
            <a:avLst/>
          </a:prstGeom>
          <a:noFill/>
          <a:ln w="9525" cap="flat" cmpd="sng">
            <a:solidFill>
              <a:schemeClr val="dk2"/>
            </a:solidFill>
            <a:prstDash val="solid"/>
            <a:round/>
            <a:headEnd type="oval" w="med" len="med"/>
            <a:tailEnd type="none" w="med" len="med"/>
          </a:ln>
        </p:spPr>
      </p:cxnSp>
      <p:pic>
        <p:nvPicPr>
          <p:cNvPr id="753" name="Google Shape;753;p67"/>
          <p:cNvPicPr preferRelativeResize="0"/>
          <p:nvPr/>
        </p:nvPicPr>
        <p:blipFill rotWithShape="1">
          <a:blip r:embed="rId4">
            <a:alphaModFix/>
          </a:blip>
          <a:srcRect l="7340" r="4538" b="19768"/>
          <a:stretch/>
        </p:blipFill>
        <p:spPr>
          <a:xfrm rot="-2147249">
            <a:off x="-1200452" y="-746207"/>
            <a:ext cx="3055748" cy="2108203"/>
          </a:xfrm>
          <a:prstGeom prst="rect">
            <a:avLst/>
          </a:prstGeom>
          <a:noFill/>
          <a:ln>
            <a:noFill/>
          </a:ln>
        </p:spPr>
      </p:pic>
      <p:pic>
        <p:nvPicPr>
          <p:cNvPr id="754" name="Google Shape;754;p67"/>
          <p:cNvPicPr preferRelativeResize="0"/>
          <p:nvPr/>
        </p:nvPicPr>
        <p:blipFill rotWithShape="1">
          <a:blip r:embed="rId4">
            <a:alphaModFix/>
          </a:blip>
          <a:srcRect l="7340" r="4538" b="19768"/>
          <a:stretch/>
        </p:blipFill>
        <p:spPr>
          <a:xfrm rot="-2147249">
            <a:off x="1521898" y="4378968"/>
            <a:ext cx="3055748" cy="210820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53"/>
                                        </p:tgtEl>
                                        <p:attrNameLst>
                                          <p:attrName>style.visibility</p:attrName>
                                        </p:attrNameLst>
                                      </p:cBhvr>
                                      <p:to>
                                        <p:strVal val="visible"/>
                                      </p:to>
                                    </p:set>
                                    <p:anim calcmode="lin" valueType="num">
                                      <p:cBhvr additive="base">
                                        <p:cTn id="7" dur="1000"/>
                                        <p:tgtEl>
                                          <p:spTgt spid="75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54"/>
                                        </p:tgtEl>
                                        <p:attrNameLst>
                                          <p:attrName>style.visibility</p:attrName>
                                        </p:attrNameLst>
                                      </p:cBhvr>
                                      <p:to>
                                        <p:strVal val="visible"/>
                                      </p:to>
                                    </p:set>
                                    <p:anim calcmode="lin" valueType="num">
                                      <p:cBhvr additive="base">
                                        <p:cTn id="10" dur="1000"/>
                                        <p:tgtEl>
                                          <p:spTgt spid="7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64"/>
          <p:cNvSpPr txBox="1">
            <a:spLocks noGrp="1"/>
          </p:cNvSpPr>
          <p:nvPr>
            <p:ph type="body" idx="1"/>
          </p:nvPr>
        </p:nvSpPr>
        <p:spPr>
          <a:xfrm>
            <a:off x="664800" y="1488177"/>
            <a:ext cx="4471080" cy="289332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Swarming robots are a form of robotic system that comprises of several little robots cooperating to accomplish a single objective. These robots are able to coordinate their activities and interact with one another to carry out complicated tasks more quickly and effectively than a single robot could. </a:t>
            </a:r>
          </a:p>
          <a:p>
            <a:pPr marL="0" lvl="0" indent="0" algn="just" rtl="0">
              <a:spcBef>
                <a:spcPts val="0"/>
              </a:spcBef>
              <a:spcAft>
                <a:spcPts val="0"/>
              </a:spcAft>
              <a:buNone/>
            </a:pPr>
            <a:r>
              <a:rPr lang="en-US" dirty="0"/>
              <a:t>         Swarming robots are modelled after social insects like ants and bees, which cooperate in huge numbers to carry out activities like foraging and nest-building. Swarming robots have the potential to </a:t>
            </a:r>
            <a:r>
              <a:rPr lang="en-US" dirty="0" err="1"/>
              <a:t>revolutionise</a:t>
            </a:r>
            <a:r>
              <a:rPr lang="en-US" dirty="0"/>
              <a:t> a wide range of industries, including manufacturing, agriculture, and search and rescue.</a:t>
            </a:r>
            <a:endParaRPr dirty="0"/>
          </a:p>
        </p:txBody>
      </p:sp>
      <p:sp>
        <p:nvSpPr>
          <p:cNvPr id="668" name="Google Shape;668;p64"/>
          <p:cNvSpPr txBox="1">
            <a:spLocks noGrp="1"/>
          </p:cNvSpPr>
          <p:nvPr>
            <p:ph type="title"/>
          </p:nvPr>
        </p:nvSpPr>
        <p:spPr>
          <a:xfrm>
            <a:off x="720000" y="654862"/>
            <a:ext cx="4200900" cy="5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SWARM ROBOTS</a:t>
            </a:r>
            <a:endParaRPr dirty="0"/>
          </a:p>
        </p:txBody>
      </p:sp>
      <p:sp>
        <p:nvSpPr>
          <p:cNvPr id="674" name="Google Shape;674;p64">
            <a:hlinkClick r:id="rId3"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4">
            <a:hlinkClick r:id="rId3"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 name="Google Shape;677;p64">
            <a:hlinkClick r:id="" action="ppaction://hlinkshowjump?jump=previousslide"/>
          </p:cNvPr>
          <p:cNvCxnSpPr/>
          <p:nvPr/>
        </p:nvCxnSpPr>
        <p:spPr>
          <a:xfrm>
            <a:off x="317292" y="2821638"/>
            <a:ext cx="102000" cy="0"/>
          </a:xfrm>
          <a:prstGeom prst="straightConnector1">
            <a:avLst/>
          </a:prstGeom>
          <a:noFill/>
          <a:ln w="9525" cap="flat" cmpd="sng">
            <a:solidFill>
              <a:schemeClr val="dk2"/>
            </a:solidFill>
            <a:prstDash val="solid"/>
            <a:round/>
            <a:headEnd type="oval" w="med" len="med"/>
            <a:tailEnd type="none" w="med" len="med"/>
          </a:ln>
        </p:spPr>
      </p:cxnSp>
      <p:pic>
        <p:nvPicPr>
          <p:cNvPr id="3" name="Picture 2" descr="A picture containing blue, food&#10;&#10;Description automatically generated">
            <a:extLst>
              <a:ext uri="{FF2B5EF4-FFF2-40B4-BE49-F238E27FC236}">
                <a16:creationId xmlns:a16="http://schemas.microsoft.com/office/drawing/2014/main" id="{3EE8E227-5158-2A70-38A5-8D59F71B8ABE}"/>
              </a:ext>
            </a:extLst>
          </p:cNvPr>
          <p:cNvPicPr>
            <a:picLocks noChangeAspect="1"/>
          </p:cNvPicPr>
          <p:nvPr/>
        </p:nvPicPr>
        <p:blipFill>
          <a:blip r:embed="rId4"/>
          <a:stretch>
            <a:fillRect/>
          </a:stretch>
        </p:blipFill>
        <p:spPr>
          <a:xfrm>
            <a:off x="5376671" y="1422299"/>
            <a:ext cx="3265252" cy="217792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4" name="Google Shape;734;p67"/>
          <p:cNvSpPr txBox="1">
            <a:spLocks noGrp="1"/>
          </p:cNvSpPr>
          <p:nvPr>
            <p:ph type="title"/>
          </p:nvPr>
        </p:nvSpPr>
        <p:spPr>
          <a:xfrm>
            <a:off x="719999" y="1320850"/>
            <a:ext cx="4840741" cy="140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MY" dirty="0"/>
              <a:t>BACKGROUND</a:t>
            </a:r>
            <a:endParaRPr dirty="0"/>
          </a:p>
        </p:txBody>
      </p:sp>
      <p:sp>
        <p:nvSpPr>
          <p:cNvPr id="736" name="Google Shape;736;p67"/>
          <p:cNvSpPr txBox="1">
            <a:spLocks noGrp="1"/>
          </p:cNvSpPr>
          <p:nvPr>
            <p:ph type="title" idx="2"/>
          </p:nvPr>
        </p:nvSpPr>
        <p:spPr>
          <a:xfrm>
            <a:off x="720000" y="3684525"/>
            <a:ext cx="1599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O2</a:t>
            </a:r>
            <a:endParaRPr dirty="0"/>
          </a:p>
        </p:txBody>
      </p:sp>
      <p:grpSp>
        <p:nvGrpSpPr>
          <p:cNvPr id="737" name="Google Shape;737;p67"/>
          <p:cNvGrpSpPr/>
          <p:nvPr/>
        </p:nvGrpSpPr>
        <p:grpSpPr>
          <a:xfrm>
            <a:off x="604274" y="3899608"/>
            <a:ext cx="43276" cy="411646"/>
            <a:chOff x="1256711" y="1178908"/>
            <a:chExt cx="43276" cy="411646"/>
          </a:xfrm>
        </p:grpSpPr>
        <p:grpSp>
          <p:nvGrpSpPr>
            <p:cNvPr id="738" name="Google Shape;738;p67"/>
            <p:cNvGrpSpPr/>
            <p:nvPr/>
          </p:nvGrpSpPr>
          <p:grpSpPr>
            <a:xfrm>
              <a:off x="1256711" y="1178908"/>
              <a:ext cx="43276" cy="184846"/>
              <a:chOff x="1256700" y="1103575"/>
              <a:chExt cx="60900" cy="260200"/>
            </a:xfrm>
          </p:grpSpPr>
          <p:sp>
            <p:nvSpPr>
              <p:cNvPr id="739" name="Google Shape;739;p6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67"/>
            <p:cNvGrpSpPr/>
            <p:nvPr/>
          </p:nvGrpSpPr>
          <p:grpSpPr>
            <a:xfrm>
              <a:off x="1256711" y="1405708"/>
              <a:ext cx="43276" cy="184846"/>
              <a:chOff x="1256700" y="1103575"/>
              <a:chExt cx="60900" cy="260200"/>
            </a:xfrm>
          </p:grpSpPr>
          <p:sp>
            <p:nvSpPr>
              <p:cNvPr id="743" name="Google Shape;743;p6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6" name="Google Shape;746;p67">
            <a:hlinkClick r:id="" action="ppaction://hlinkshowjump?jump=nextslide"/>
          </p:cNvPr>
          <p:cNvSpPr/>
          <p:nvPr/>
        </p:nvSpPr>
        <p:spPr>
          <a:xfrm>
            <a:off x="271492" y="222512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7">
            <a:hlinkClick r:id="rId3" action="ppaction://hlinksldjump"/>
          </p:cNvPr>
          <p:cNvSpPr/>
          <p:nvPr/>
        </p:nvSpPr>
        <p:spPr>
          <a:xfrm>
            <a:off x="271492" y="247502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7">
            <a:hlinkClick r:id="" action="ppaction://hlinkshowjump?jump=previousslide"/>
          </p:cNvPr>
          <p:cNvSpPr/>
          <p:nvPr/>
        </p:nvSpPr>
        <p:spPr>
          <a:xfrm>
            <a:off x="271492" y="272493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endParaRPr sz="1200" b="1">
              <a:solidFill>
                <a:schemeClr val="dk2"/>
              </a:solidFill>
              <a:latin typeface="Darker Grotesque"/>
              <a:ea typeface="Darker Grotesque"/>
              <a:cs typeface="Darker Grotesque"/>
              <a:sym typeface="Darker Grotesque"/>
            </a:endParaRPr>
          </a:p>
        </p:txBody>
      </p:sp>
      <p:sp>
        <p:nvSpPr>
          <p:cNvPr id="749" name="Google Shape;749;p67">
            <a:hlinkClick r:id="rId3"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7">
            <a:hlinkClick r:id="rId3"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 name="Google Shape;751;p67">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cxnSp>
        <p:nvCxnSpPr>
          <p:cNvPr id="752" name="Google Shape;752;p67">
            <a:hlinkClick r:id="" action="ppaction://hlinkshowjump?jump=previousslide"/>
          </p:cNvPr>
          <p:cNvCxnSpPr/>
          <p:nvPr/>
        </p:nvCxnSpPr>
        <p:spPr>
          <a:xfrm>
            <a:off x="317292" y="2821638"/>
            <a:ext cx="102000" cy="0"/>
          </a:xfrm>
          <a:prstGeom prst="straightConnector1">
            <a:avLst/>
          </a:prstGeom>
          <a:noFill/>
          <a:ln w="9525" cap="flat" cmpd="sng">
            <a:solidFill>
              <a:schemeClr val="dk2"/>
            </a:solidFill>
            <a:prstDash val="solid"/>
            <a:round/>
            <a:headEnd type="oval" w="med" len="med"/>
            <a:tailEnd type="none" w="med" len="med"/>
          </a:ln>
        </p:spPr>
      </p:cxnSp>
      <p:pic>
        <p:nvPicPr>
          <p:cNvPr id="753" name="Google Shape;753;p67"/>
          <p:cNvPicPr preferRelativeResize="0"/>
          <p:nvPr/>
        </p:nvPicPr>
        <p:blipFill rotWithShape="1">
          <a:blip r:embed="rId4">
            <a:alphaModFix/>
          </a:blip>
          <a:srcRect l="7340" r="4538" b="19768"/>
          <a:stretch/>
        </p:blipFill>
        <p:spPr>
          <a:xfrm rot="-2147249">
            <a:off x="-1200452" y="-746207"/>
            <a:ext cx="3055748" cy="2108203"/>
          </a:xfrm>
          <a:prstGeom prst="rect">
            <a:avLst/>
          </a:prstGeom>
          <a:noFill/>
          <a:ln>
            <a:noFill/>
          </a:ln>
        </p:spPr>
      </p:pic>
      <p:pic>
        <p:nvPicPr>
          <p:cNvPr id="754" name="Google Shape;754;p67"/>
          <p:cNvPicPr preferRelativeResize="0"/>
          <p:nvPr/>
        </p:nvPicPr>
        <p:blipFill rotWithShape="1">
          <a:blip r:embed="rId4">
            <a:alphaModFix/>
          </a:blip>
          <a:srcRect l="7340" r="4538" b="19768"/>
          <a:stretch/>
        </p:blipFill>
        <p:spPr>
          <a:xfrm rot="-2147249">
            <a:off x="1521898" y="4378968"/>
            <a:ext cx="3055748" cy="2108203"/>
          </a:xfrm>
          <a:prstGeom prst="rect">
            <a:avLst/>
          </a:prstGeom>
          <a:noFill/>
          <a:ln>
            <a:noFill/>
          </a:ln>
        </p:spPr>
      </p:pic>
    </p:spTree>
    <p:extLst>
      <p:ext uri="{BB962C8B-B14F-4D97-AF65-F5344CB8AC3E}">
        <p14:creationId xmlns:p14="http://schemas.microsoft.com/office/powerpoint/2010/main" val="308061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53"/>
                                        </p:tgtEl>
                                        <p:attrNameLst>
                                          <p:attrName>style.visibility</p:attrName>
                                        </p:attrNameLst>
                                      </p:cBhvr>
                                      <p:to>
                                        <p:strVal val="visible"/>
                                      </p:to>
                                    </p:set>
                                    <p:anim calcmode="lin" valueType="num">
                                      <p:cBhvr additive="base">
                                        <p:cTn id="7" dur="1000"/>
                                        <p:tgtEl>
                                          <p:spTgt spid="75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54"/>
                                        </p:tgtEl>
                                        <p:attrNameLst>
                                          <p:attrName>style.visibility</p:attrName>
                                        </p:attrNameLst>
                                      </p:cBhvr>
                                      <p:to>
                                        <p:strVal val="visible"/>
                                      </p:to>
                                    </p:set>
                                    <p:anim calcmode="lin" valueType="num">
                                      <p:cBhvr additive="base">
                                        <p:cTn id="10" dur="1000"/>
                                        <p:tgtEl>
                                          <p:spTgt spid="7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64"/>
          <p:cNvSpPr txBox="1">
            <a:spLocks noGrp="1"/>
          </p:cNvSpPr>
          <p:nvPr>
            <p:ph type="body" idx="1"/>
          </p:nvPr>
        </p:nvSpPr>
        <p:spPr>
          <a:xfrm>
            <a:off x="664800" y="1488177"/>
            <a:ext cx="4471080" cy="289332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The notion of swarming robots has been around for a long time; the first version was a class of robots called "</a:t>
            </a:r>
            <a:r>
              <a:rPr lang="en-US" dirty="0" err="1"/>
              <a:t>Cogbots</a:t>
            </a:r>
            <a:r>
              <a:rPr lang="en-US" dirty="0"/>
              <a:t>" that were designed to behave like insects. Each robot engaged in a different task while collaborating with its neighbors to achieve a common goal.</a:t>
            </a:r>
          </a:p>
          <a:p>
            <a:pPr marL="0" lvl="0" indent="0" algn="just" rtl="0">
              <a:spcBef>
                <a:spcPts val="0"/>
              </a:spcBef>
              <a:spcAft>
                <a:spcPts val="0"/>
              </a:spcAft>
              <a:buNone/>
            </a:pPr>
            <a:r>
              <a:rPr lang="en-US" dirty="0"/>
              <a:t>    The technology didn't start to catch up with the idea, though, until the early 2000s. University of Southern California researchers created a swarm of tiny robots in 2002 that could cooperate to move things that were considerably larger than themselves.</a:t>
            </a:r>
          </a:p>
          <a:p>
            <a:pPr marL="0" lvl="0" indent="0" algn="just" rtl="0">
              <a:spcBef>
                <a:spcPts val="0"/>
              </a:spcBef>
              <a:spcAft>
                <a:spcPts val="0"/>
              </a:spcAft>
              <a:buNone/>
            </a:pPr>
            <a:r>
              <a:rPr lang="en-US" dirty="0"/>
              <a:t>    Swarming robots have since been employed in other fields, including as surveillance, monitoring of the environment, and even art projects. The applications for swarming robots are nearly limitless as technology advances.</a:t>
            </a:r>
            <a:endParaRPr dirty="0"/>
          </a:p>
        </p:txBody>
      </p:sp>
      <p:sp>
        <p:nvSpPr>
          <p:cNvPr id="668" name="Google Shape;668;p64"/>
          <p:cNvSpPr txBox="1">
            <a:spLocks noGrp="1"/>
          </p:cNvSpPr>
          <p:nvPr>
            <p:ph type="title"/>
          </p:nvPr>
        </p:nvSpPr>
        <p:spPr>
          <a:xfrm>
            <a:off x="720000" y="654862"/>
            <a:ext cx="4200900" cy="59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BACKGROUND</a:t>
            </a:r>
            <a:endParaRPr dirty="0"/>
          </a:p>
        </p:txBody>
      </p:sp>
      <p:sp>
        <p:nvSpPr>
          <p:cNvPr id="674" name="Google Shape;674;p64">
            <a:hlinkClick r:id="rId3"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4">
            <a:hlinkClick r:id="rId3"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 name="Google Shape;677;p64">
            <a:hlinkClick r:id="" action="ppaction://hlinkshowjump?jump=previousslide"/>
          </p:cNvPr>
          <p:cNvCxnSpPr/>
          <p:nvPr/>
        </p:nvCxnSpPr>
        <p:spPr>
          <a:xfrm>
            <a:off x="317292" y="2821638"/>
            <a:ext cx="102000" cy="0"/>
          </a:xfrm>
          <a:prstGeom prst="straightConnector1">
            <a:avLst/>
          </a:prstGeom>
          <a:noFill/>
          <a:ln w="9525" cap="flat" cmpd="sng">
            <a:solidFill>
              <a:schemeClr val="dk2"/>
            </a:solidFill>
            <a:prstDash val="solid"/>
            <a:round/>
            <a:headEnd type="oval" w="med" len="med"/>
            <a:tailEnd type="none" w="med" len="med"/>
          </a:ln>
        </p:spPr>
      </p:cxnSp>
      <p:pic>
        <p:nvPicPr>
          <p:cNvPr id="4" name="Picture 3" descr="A group of bees on a beehive&#10;&#10;Description automatically generated with low confidence">
            <a:extLst>
              <a:ext uri="{FF2B5EF4-FFF2-40B4-BE49-F238E27FC236}">
                <a16:creationId xmlns:a16="http://schemas.microsoft.com/office/drawing/2014/main" id="{32BF4626-4B21-FBEF-5EA2-527998A6C7DB}"/>
              </a:ext>
            </a:extLst>
          </p:cNvPr>
          <p:cNvPicPr>
            <a:picLocks noChangeAspect="1"/>
          </p:cNvPicPr>
          <p:nvPr/>
        </p:nvPicPr>
        <p:blipFill>
          <a:blip r:embed="rId4"/>
          <a:stretch>
            <a:fillRect/>
          </a:stretch>
        </p:blipFill>
        <p:spPr>
          <a:xfrm>
            <a:off x="5593080" y="1188267"/>
            <a:ext cx="2727960" cy="2727960"/>
          </a:xfrm>
          <a:prstGeom prst="rect">
            <a:avLst/>
          </a:prstGeom>
        </p:spPr>
      </p:pic>
    </p:spTree>
    <p:extLst>
      <p:ext uri="{BB962C8B-B14F-4D97-AF65-F5344CB8AC3E}">
        <p14:creationId xmlns:p14="http://schemas.microsoft.com/office/powerpoint/2010/main" val="307917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4" name="Google Shape;734;p67"/>
          <p:cNvSpPr txBox="1">
            <a:spLocks noGrp="1"/>
          </p:cNvSpPr>
          <p:nvPr>
            <p:ph type="title"/>
          </p:nvPr>
        </p:nvSpPr>
        <p:spPr>
          <a:xfrm>
            <a:off x="719999" y="1320850"/>
            <a:ext cx="4840741" cy="140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MY" dirty="0"/>
              <a:t>Types</a:t>
            </a:r>
            <a:endParaRPr dirty="0"/>
          </a:p>
        </p:txBody>
      </p:sp>
      <p:sp>
        <p:nvSpPr>
          <p:cNvPr id="736" name="Google Shape;736;p67"/>
          <p:cNvSpPr txBox="1">
            <a:spLocks noGrp="1"/>
          </p:cNvSpPr>
          <p:nvPr>
            <p:ph type="title" idx="2"/>
          </p:nvPr>
        </p:nvSpPr>
        <p:spPr>
          <a:xfrm>
            <a:off x="720000" y="3684525"/>
            <a:ext cx="1599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O3</a:t>
            </a:r>
            <a:endParaRPr dirty="0"/>
          </a:p>
        </p:txBody>
      </p:sp>
      <p:grpSp>
        <p:nvGrpSpPr>
          <p:cNvPr id="737" name="Google Shape;737;p67"/>
          <p:cNvGrpSpPr/>
          <p:nvPr/>
        </p:nvGrpSpPr>
        <p:grpSpPr>
          <a:xfrm>
            <a:off x="604274" y="3899608"/>
            <a:ext cx="43276" cy="411646"/>
            <a:chOff x="1256711" y="1178908"/>
            <a:chExt cx="43276" cy="411646"/>
          </a:xfrm>
        </p:grpSpPr>
        <p:grpSp>
          <p:nvGrpSpPr>
            <p:cNvPr id="738" name="Google Shape;738;p67"/>
            <p:cNvGrpSpPr/>
            <p:nvPr/>
          </p:nvGrpSpPr>
          <p:grpSpPr>
            <a:xfrm>
              <a:off x="1256711" y="1178908"/>
              <a:ext cx="43276" cy="184846"/>
              <a:chOff x="1256700" y="1103575"/>
              <a:chExt cx="60900" cy="260200"/>
            </a:xfrm>
          </p:grpSpPr>
          <p:sp>
            <p:nvSpPr>
              <p:cNvPr id="739" name="Google Shape;739;p6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67"/>
            <p:cNvGrpSpPr/>
            <p:nvPr/>
          </p:nvGrpSpPr>
          <p:grpSpPr>
            <a:xfrm>
              <a:off x="1256711" y="1405708"/>
              <a:ext cx="43276" cy="184846"/>
              <a:chOff x="1256700" y="1103575"/>
              <a:chExt cx="60900" cy="260200"/>
            </a:xfrm>
          </p:grpSpPr>
          <p:sp>
            <p:nvSpPr>
              <p:cNvPr id="743" name="Google Shape;743;p67"/>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7"/>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7"/>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6" name="Google Shape;746;p67">
            <a:hlinkClick r:id="" action="ppaction://hlinkshowjump?jump=nextslide"/>
          </p:cNvPr>
          <p:cNvSpPr/>
          <p:nvPr/>
        </p:nvSpPr>
        <p:spPr>
          <a:xfrm>
            <a:off x="271492" y="222512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7">
            <a:hlinkClick r:id="rId3" action="ppaction://hlinksldjump"/>
          </p:cNvPr>
          <p:cNvSpPr/>
          <p:nvPr/>
        </p:nvSpPr>
        <p:spPr>
          <a:xfrm>
            <a:off x="271492" y="247502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7">
            <a:hlinkClick r:id="" action="ppaction://hlinkshowjump?jump=previousslide"/>
          </p:cNvPr>
          <p:cNvSpPr/>
          <p:nvPr/>
        </p:nvSpPr>
        <p:spPr>
          <a:xfrm>
            <a:off x="271492" y="272493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endParaRPr sz="1200" b="1">
              <a:solidFill>
                <a:schemeClr val="dk2"/>
              </a:solidFill>
              <a:latin typeface="Darker Grotesque"/>
              <a:ea typeface="Darker Grotesque"/>
              <a:cs typeface="Darker Grotesque"/>
              <a:sym typeface="Darker Grotesque"/>
            </a:endParaRPr>
          </a:p>
        </p:txBody>
      </p:sp>
      <p:sp>
        <p:nvSpPr>
          <p:cNvPr id="749" name="Google Shape;749;p67">
            <a:hlinkClick r:id="rId3"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7">
            <a:hlinkClick r:id="rId3"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 name="Google Shape;751;p67">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cxnSp>
        <p:nvCxnSpPr>
          <p:cNvPr id="752" name="Google Shape;752;p67">
            <a:hlinkClick r:id="" action="ppaction://hlinkshowjump?jump=previousslide"/>
          </p:cNvPr>
          <p:cNvCxnSpPr/>
          <p:nvPr/>
        </p:nvCxnSpPr>
        <p:spPr>
          <a:xfrm>
            <a:off x="317292" y="2821638"/>
            <a:ext cx="102000" cy="0"/>
          </a:xfrm>
          <a:prstGeom prst="straightConnector1">
            <a:avLst/>
          </a:prstGeom>
          <a:noFill/>
          <a:ln w="9525" cap="flat" cmpd="sng">
            <a:solidFill>
              <a:schemeClr val="dk2"/>
            </a:solidFill>
            <a:prstDash val="solid"/>
            <a:round/>
            <a:headEnd type="oval" w="med" len="med"/>
            <a:tailEnd type="none" w="med" len="med"/>
          </a:ln>
        </p:spPr>
      </p:cxnSp>
      <p:pic>
        <p:nvPicPr>
          <p:cNvPr id="753" name="Google Shape;753;p67"/>
          <p:cNvPicPr preferRelativeResize="0"/>
          <p:nvPr/>
        </p:nvPicPr>
        <p:blipFill rotWithShape="1">
          <a:blip r:embed="rId4">
            <a:alphaModFix/>
          </a:blip>
          <a:srcRect l="7340" r="4538" b="19768"/>
          <a:stretch/>
        </p:blipFill>
        <p:spPr>
          <a:xfrm rot="-2147249">
            <a:off x="-1200452" y="-746207"/>
            <a:ext cx="3055748" cy="2108203"/>
          </a:xfrm>
          <a:prstGeom prst="rect">
            <a:avLst/>
          </a:prstGeom>
          <a:noFill/>
          <a:ln>
            <a:noFill/>
          </a:ln>
        </p:spPr>
      </p:pic>
      <p:pic>
        <p:nvPicPr>
          <p:cNvPr id="754" name="Google Shape;754;p67"/>
          <p:cNvPicPr preferRelativeResize="0"/>
          <p:nvPr/>
        </p:nvPicPr>
        <p:blipFill rotWithShape="1">
          <a:blip r:embed="rId4">
            <a:alphaModFix/>
          </a:blip>
          <a:srcRect l="7340" r="4538" b="19768"/>
          <a:stretch/>
        </p:blipFill>
        <p:spPr>
          <a:xfrm rot="-2147249">
            <a:off x="1521898" y="4378968"/>
            <a:ext cx="3055748" cy="2108203"/>
          </a:xfrm>
          <a:prstGeom prst="rect">
            <a:avLst/>
          </a:prstGeom>
          <a:noFill/>
          <a:ln>
            <a:noFill/>
          </a:ln>
        </p:spPr>
      </p:pic>
    </p:spTree>
    <p:extLst>
      <p:ext uri="{BB962C8B-B14F-4D97-AF65-F5344CB8AC3E}">
        <p14:creationId xmlns:p14="http://schemas.microsoft.com/office/powerpoint/2010/main" val="169548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53"/>
                                        </p:tgtEl>
                                        <p:attrNameLst>
                                          <p:attrName>style.visibility</p:attrName>
                                        </p:attrNameLst>
                                      </p:cBhvr>
                                      <p:to>
                                        <p:strVal val="visible"/>
                                      </p:to>
                                    </p:set>
                                    <p:anim calcmode="lin" valueType="num">
                                      <p:cBhvr additive="base">
                                        <p:cTn id="7" dur="1000"/>
                                        <p:tgtEl>
                                          <p:spTgt spid="75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54"/>
                                        </p:tgtEl>
                                        <p:attrNameLst>
                                          <p:attrName>style.visibility</p:attrName>
                                        </p:attrNameLst>
                                      </p:cBhvr>
                                      <p:to>
                                        <p:strVal val="visible"/>
                                      </p:to>
                                    </p:set>
                                    <p:anim calcmode="lin" valueType="num">
                                      <p:cBhvr additive="base">
                                        <p:cTn id="10" dur="1000"/>
                                        <p:tgtEl>
                                          <p:spTgt spid="7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3" name="Google Shape;683;p65"/>
          <p:cNvSpPr txBox="1">
            <a:spLocks noGrp="1"/>
          </p:cNvSpPr>
          <p:nvPr>
            <p:ph type="subTitle" idx="1"/>
          </p:nvPr>
        </p:nvSpPr>
        <p:spPr>
          <a:xfrm>
            <a:off x="810425" y="1192463"/>
            <a:ext cx="4373619" cy="263759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Swarming robots come in a variety of varieties, each with special skills and design elements. The </a:t>
            </a:r>
            <a:r>
              <a:rPr lang="en-US" sz="1400" dirty="0" err="1"/>
              <a:t>kilobot</a:t>
            </a:r>
            <a:r>
              <a:rPr lang="en-US" sz="1400" dirty="0"/>
              <a:t>, a little, inexpensive robot made for study, is one popular variety. </a:t>
            </a:r>
            <a:r>
              <a:rPr lang="en-US" sz="1400" dirty="0" err="1"/>
              <a:t>Kilobots</a:t>
            </a:r>
            <a:r>
              <a:rPr lang="en-US" sz="1400" dirty="0"/>
              <a:t> can collaborate to carry out straightforward activities like moving things and creating patterns. They can speak with one another wirelessly.</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The quadcopter, a little flying drone that can be programmed to fly in formation with other drones, is another sort of swarming robot. Quadcopters may be used to deliver tiny goods over short distances and are frequently utilized for aerial surveillance and mapping.</a:t>
            </a:r>
            <a:endParaRPr sz="1400" dirty="0"/>
          </a:p>
        </p:txBody>
      </p:sp>
      <p:grpSp>
        <p:nvGrpSpPr>
          <p:cNvPr id="684" name="Google Shape;684;p65"/>
          <p:cNvGrpSpPr/>
          <p:nvPr/>
        </p:nvGrpSpPr>
        <p:grpSpPr>
          <a:xfrm>
            <a:off x="604274" y="2961283"/>
            <a:ext cx="43276" cy="411646"/>
            <a:chOff x="1256711" y="1178908"/>
            <a:chExt cx="43276" cy="411646"/>
          </a:xfrm>
        </p:grpSpPr>
        <p:grpSp>
          <p:nvGrpSpPr>
            <p:cNvPr id="685" name="Google Shape;685;p65"/>
            <p:cNvGrpSpPr/>
            <p:nvPr/>
          </p:nvGrpSpPr>
          <p:grpSpPr>
            <a:xfrm>
              <a:off x="1256711" y="1178908"/>
              <a:ext cx="43276" cy="184846"/>
              <a:chOff x="1256700" y="1103575"/>
              <a:chExt cx="60900" cy="260200"/>
            </a:xfrm>
          </p:grpSpPr>
          <p:sp>
            <p:nvSpPr>
              <p:cNvPr id="686" name="Google Shape;686;p65"/>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5"/>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5"/>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65"/>
            <p:cNvGrpSpPr/>
            <p:nvPr/>
          </p:nvGrpSpPr>
          <p:grpSpPr>
            <a:xfrm>
              <a:off x="1256711" y="1405708"/>
              <a:ext cx="43276" cy="184846"/>
              <a:chOff x="1256700" y="1103575"/>
              <a:chExt cx="60900" cy="260200"/>
            </a:xfrm>
          </p:grpSpPr>
          <p:sp>
            <p:nvSpPr>
              <p:cNvPr id="690" name="Google Shape;690;p65"/>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5"/>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5"/>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3" name="Google Shape;693;p65"/>
          <p:cNvGrpSpPr/>
          <p:nvPr/>
        </p:nvGrpSpPr>
        <p:grpSpPr>
          <a:xfrm>
            <a:off x="8490874" y="1254533"/>
            <a:ext cx="43276" cy="411646"/>
            <a:chOff x="1256711" y="1178908"/>
            <a:chExt cx="43276" cy="411646"/>
          </a:xfrm>
        </p:grpSpPr>
        <p:grpSp>
          <p:nvGrpSpPr>
            <p:cNvPr id="694" name="Google Shape;694;p65"/>
            <p:cNvGrpSpPr/>
            <p:nvPr/>
          </p:nvGrpSpPr>
          <p:grpSpPr>
            <a:xfrm>
              <a:off x="1256711" y="1178908"/>
              <a:ext cx="43276" cy="184846"/>
              <a:chOff x="1256700" y="1103575"/>
              <a:chExt cx="60900" cy="260200"/>
            </a:xfrm>
          </p:grpSpPr>
          <p:sp>
            <p:nvSpPr>
              <p:cNvPr id="695" name="Google Shape;695;p65"/>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5"/>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5"/>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65"/>
            <p:cNvGrpSpPr/>
            <p:nvPr/>
          </p:nvGrpSpPr>
          <p:grpSpPr>
            <a:xfrm>
              <a:off x="1256711" y="1405708"/>
              <a:ext cx="43276" cy="184846"/>
              <a:chOff x="1256700" y="1103575"/>
              <a:chExt cx="60900" cy="260200"/>
            </a:xfrm>
          </p:grpSpPr>
          <p:sp>
            <p:nvSpPr>
              <p:cNvPr id="699" name="Google Shape;699;p65"/>
              <p:cNvSpPr/>
              <p:nvPr/>
            </p:nvSpPr>
            <p:spPr>
              <a:xfrm>
                <a:off x="1256700" y="11035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5"/>
              <p:cNvSpPr/>
              <p:nvPr/>
            </p:nvSpPr>
            <p:spPr>
              <a:xfrm>
                <a:off x="1256700" y="120322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5"/>
              <p:cNvSpPr/>
              <p:nvPr/>
            </p:nvSpPr>
            <p:spPr>
              <a:xfrm>
                <a:off x="1256700" y="1302875"/>
                <a:ext cx="60900" cy="60900"/>
              </a:xfrm>
              <a:prstGeom prst="ellipse">
                <a:avLst/>
              </a:prstGeom>
              <a:gradFill>
                <a:gsLst>
                  <a:gs pos="0">
                    <a:srgbClr val="8DF1FF"/>
                  </a:gs>
                  <a:gs pos="30000">
                    <a:srgbClr val="F2CEFF"/>
                  </a:gs>
                  <a:gs pos="100000">
                    <a:srgbClr val="0445FF"/>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2" name="Google Shape;702;p65">
            <a:hlinkClick r:id="" action="ppaction://hlinkshowjump?jump=nextslide"/>
          </p:cNvPr>
          <p:cNvSpPr/>
          <p:nvPr/>
        </p:nvSpPr>
        <p:spPr>
          <a:xfrm>
            <a:off x="271492" y="222512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5">
            <a:hlinkClick r:id="rId3" action="ppaction://hlinksldjump"/>
          </p:cNvPr>
          <p:cNvSpPr/>
          <p:nvPr/>
        </p:nvSpPr>
        <p:spPr>
          <a:xfrm>
            <a:off x="271492" y="2475029"/>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5">
            <a:hlinkClick r:id="" action="ppaction://hlinkshowjump?jump=previousslide"/>
          </p:cNvPr>
          <p:cNvSpPr/>
          <p:nvPr/>
        </p:nvSpPr>
        <p:spPr>
          <a:xfrm>
            <a:off x="271492" y="2724934"/>
            <a:ext cx="193611" cy="193446"/>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gradFill>
            <a:gsLst>
              <a:gs pos="0">
                <a:srgbClr val="8DF1FF"/>
              </a:gs>
              <a:gs pos="30000">
                <a:srgbClr val="F2CEFF"/>
              </a:gs>
              <a:gs pos="100000">
                <a:srgbClr val="0445FF"/>
              </a:gs>
            </a:gsLst>
            <a:lin ang="8099331" scaled="0"/>
          </a:gra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endParaRPr sz="1200" b="1">
              <a:solidFill>
                <a:schemeClr val="dk2"/>
              </a:solidFill>
              <a:latin typeface="Darker Grotesque"/>
              <a:ea typeface="Darker Grotesque"/>
              <a:cs typeface="Darker Grotesque"/>
              <a:sym typeface="Darker Grotesque"/>
            </a:endParaRPr>
          </a:p>
        </p:txBody>
      </p:sp>
      <p:sp>
        <p:nvSpPr>
          <p:cNvPr id="705" name="Google Shape;705;p65">
            <a:hlinkClick r:id="rId3"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5">
            <a:hlinkClick r:id="rId3"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7" name="Google Shape;707;p65">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cxnSp>
        <p:nvCxnSpPr>
          <p:cNvPr id="708" name="Google Shape;708;p65">
            <a:hlinkClick r:id="" action="ppaction://hlinkshowjump?jump=previousslide"/>
          </p:cNvPr>
          <p:cNvCxnSpPr/>
          <p:nvPr/>
        </p:nvCxnSpPr>
        <p:spPr>
          <a:xfrm>
            <a:off x="317292" y="2821638"/>
            <a:ext cx="102000" cy="0"/>
          </a:xfrm>
          <a:prstGeom prst="straightConnector1">
            <a:avLst/>
          </a:prstGeom>
          <a:noFill/>
          <a:ln w="9525" cap="flat" cmpd="sng">
            <a:solidFill>
              <a:schemeClr val="dk2"/>
            </a:solidFill>
            <a:prstDash val="solid"/>
            <a:round/>
            <a:headEnd type="oval" w="med" len="med"/>
            <a:tailEnd type="none" w="med" len="med"/>
          </a:ln>
        </p:spPr>
      </p:cxnSp>
      <p:pic>
        <p:nvPicPr>
          <p:cNvPr id="3" name="Picture 2" descr="A picture containing drum, group, indoor, large&#10;&#10;Description automatically generated">
            <a:extLst>
              <a:ext uri="{FF2B5EF4-FFF2-40B4-BE49-F238E27FC236}">
                <a16:creationId xmlns:a16="http://schemas.microsoft.com/office/drawing/2014/main" id="{E1B86944-3298-D515-6F54-D399D531E87D}"/>
              </a:ext>
            </a:extLst>
          </p:cNvPr>
          <p:cNvPicPr>
            <a:picLocks noChangeAspect="1"/>
          </p:cNvPicPr>
          <p:nvPr/>
        </p:nvPicPr>
        <p:blipFill>
          <a:blip r:embed="rId4"/>
          <a:stretch>
            <a:fillRect/>
          </a:stretch>
        </p:blipFill>
        <p:spPr>
          <a:xfrm>
            <a:off x="5527771" y="1304680"/>
            <a:ext cx="1980373" cy="1317848"/>
          </a:xfrm>
          <a:prstGeom prst="rect">
            <a:avLst/>
          </a:prstGeom>
        </p:spPr>
      </p:pic>
      <p:pic>
        <p:nvPicPr>
          <p:cNvPr id="5" name="Picture 4" descr="A group of small drones&#10;&#10;Description automatically generated with low confidence">
            <a:extLst>
              <a:ext uri="{FF2B5EF4-FFF2-40B4-BE49-F238E27FC236}">
                <a16:creationId xmlns:a16="http://schemas.microsoft.com/office/drawing/2014/main" id="{B3985B6E-3D4D-198C-052C-1FFAC89C5789}"/>
              </a:ext>
            </a:extLst>
          </p:cNvPr>
          <p:cNvPicPr>
            <a:picLocks noChangeAspect="1"/>
          </p:cNvPicPr>
          <p:nvPr/>
        </p:nvPicPr>
        <p:blipFill>
          <a:blip r:embed="rId5"/>
          <a:stretch>
            <a:fillRect/>
          </a:stretch>
        </p:blipFill>
        <p:spPr>
          <a:xfrm>
            <a:off x="5527771" y="2724934"/>
            <a:ext cx="1980373" cy="123193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6"/>
          <p:cNvSpPr txBox="1">
            <a:spLocks noGrp="1"/>
          </p:cNvSpPr>
          <p:nvPr>
            <p:ph type="title"/>
          </p:nvPr>
        </p:nvSpPr>
        <p:spPr>
          <a:xfrm>
            <a:off x="713212" y="662014"/>
            <a:ext cx="1816628" cy="53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MY" sz="2000" dirty="0"/>
              <a:t>KILOBOTS</a:t>
            </a:r>
            <a:endParaRPr sz="2000" dirty="0"/>
          </a:p>
        </p:txBody>
      </p:sp>
      <p:sp>
        <p:nvSpPr>
          <p:cNvPr id="714" name="Google Shape;714;p66"/>
          <p:cNvSpPr txBox="1">
            <a:spLocks noGrp="1"/>
          </p:cNvSpPr>
          <p:nvPr>
            <p:ph type="subTitle" idx="1"/>
          </p:nvPr>
        </p:nvSpPr>
        <p:spPr>
          <a:xfrm>
            <a:off x="678769" y="1783380"/>
            <a:ext cx="5427600" cy="174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400" dirty="0"/>
              <a:t>The term "</a:t>
            </a:r>
            <a:r>
              <a:rPr lang="en-US" sz="1400" dirty="0" err="1"/>
              <a:t>Kilobot</a:t>
            </a:r>
            <a:r>
              <a:rPr lang="en-US" sz="1400" dirty="0"/>
              <a:t>" refers to both their little size and the objective of building a system with several robots. These extremely little robots have motors that vibrate and have a diameter of only 3.8 </a:t>
            </a:r>
            <a:r>
              <a:rPr lang="en-US" sz="1400" dirty="0" err="1"/>
              <a:t>centimetres</a:t>
            </a:r>
            <a:r>
              <a:rPr lang="en-US" sz="1400" dirty="0"/>
              <a:t>. </a:t>
            </a:r>
          </a:p>
          <a:p>
            <a:pPr marL="0" lvl="0" indent="0" algn="l" rtl="0">
              <a:spcBef>
                <a:spcPts val="0"/>
              </a:spcBef>
              <a:spcAft>
                <a:spcPts val="0"/>
              </a:spcAft>
              <a:buNone/>
            </a:pPr>
            <a:r>
              <a:rPr lang="en-US" sz="1400" dirty="0"/>
              <a:t>In order to communicate with one another and plan their operations, they also have infrared transmitters and </a:t>
            </a:r>
            <a:r>
              <a:rPr lang="en-US" sz="1400" dirty="0" err="1"/>
              <a:t>receivers.The</a:t>
            </a:r>
            <a:r>
              <a:rPr lang="en-US" sz="1400" dirty="0"/>
              <a:t> </a:t>
            </a:r>
            <a:r>
              <a:rPr lang="en-US" sz="1400" dirty="0" err="1"/>
              <a:t>Kilobot</a:t>
            </a:r>
            <a:r>
              <a:rPr lang="en-US" sz="1400" dirty="0"/>
              <a:t> project's main goal was to build a scalable system that could handle hundreds or even thousands of robots at once. Researchers wanted to make swarm robotics more accessible and permit large-scale experimentation, so they kept the robots basic and </a:t>
            </a:r>
            <a:r>
              <a:rPr lang="en-US" sz="1400" dirty="0" err="1"/>
              <a:t>affordable.Kilobots</a:t>
            </a:r>
            <a:r>
              <a:rPr lang="en-US" sz="1400" dirty="0"/>
              <a:t> have a </a:t>
            </a:r>
            <a:r>
              <a:rPr lang="en-US" sz="1400" dirty="0" err="1"/>
              <a:t>decentralised</a:t>
            </a:r>
            <a:r>
              <a:rPr lang="en-US" sz="1400" dirty="0"/>
              <a:t> method of coordination, therefore there isn't a single leader or controller robot.</a:t>
            </a:r>
          </a:p>
          <a:p>
            <a:pPr marL="0" lvl="0" indent="0" algn="l" rtl="0">
              <a:spcBef>
                <a:spcPts val="0"/>
              </a:spcBef>
              <a:spcAft>
                <a:spcPts val="0"/>
              </a:spcAft>
              <a:buNone/>
            </a:pPr>
            <a:r>
              <a:rPr lang="en-US" sz="1400" dirty="0"/>
              <a:t> Instead, they rely on interpersonal interactions and infrared transmission to exchange information locally. Each </a:t>
            </a:r>
            <a:r>
              <a:rPr lang="en-US" sz="1400" dirty="0" err="1"/>
              <a:t>Kilobot</a:t>
            </a:r>
            <a:r>
              <a:rPr lang="en-US" sz="1400" dirty="0"/>
              <a:t> has a set of fundamental instructions that it must follow in order to cooperate with other robots and carry out sophisticated </a:t>
            </a:r>
            <a:r>
              <a:rPr lang="en-US" sz="1400" dirty="0" err="1"/>
              <a:t>behaviours</a:t>
            </a:r>
            <a:r>
              <a:rPr lang="en-US" sz="1400" dirty="0"/>
              <a:t>.</a:t>
            </a:r>
            <a:endParaRPr sz="1400" dirty="0"/>
          </a:p>
        </p:txBody>
      </p:sp>
      <p:sp>
        <p:nvSpPr>
          <p:cNvPr id="715" name="Google Shape;715;p66"/>
          <p:cNvSpPr/>
          <p:nvPr/>
        </p:nvSpPr>
        <p:spPr>
          <a:xfrm rot="10800000">
            <a:off x="6364913" y="155243"/>
            <a:ext cx="4833000" cy="4833000"/>
          </a:xfrm>
          <a:prstGeom prst="ellipse">
            <a:avLst/>
          </a:prstGeom>
          <a:solidFill>
            <a:schemeClr val="dk2"/>
          </a:solidFill>
          <a:ln w="9525" cap="flat" cmpd="sng">
            <a:solidFill>
              <a:schemeClr val="dk2"/>
            </a:solidFill>
            <a:prstDash val="solid"/>
            <a:round/>
            <a:headEnd type="none" w="sm" len="sm"/>
            <a:tailEnd type="none" w="sm" len="sm"/>
          </a:ln>
          <a:effectLst>
            <a:outerShdw blurRad="57150" dist="19050" dir="1356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6"/>
          <p:cNvSpPr/>
          <p:nvPr/>
        </p:nvSpPr>
        <p:spPr>
          <a:xfrm rot="10800000">
            <a:off x="-1048837" y="4136093"/>
            <a:ext cx="3524100" cy="3524100"/>
          </a:xfrm>
          <a:prstGeom prst="ellipse">
            <a:avLst/>
          </a:prstGeom>
          <a:gradFill>
            <a:gsLst>
              <a:gs pos="0">
                <a:srgbClr val="8DF1FF"/>
              </a:gs>
              <a:gs pos="30000">
                <a:srgbClr val="F2CEFF"/>
              </a:gs>
              <a:gs pos="100000">
                <a:srgbClr val="0445FF"/>
              </a:gs>
            </a:gsLst>
            <a:lin ang="8100019" scaled="0"/>
          </a:gradFill>
          <a:ln>
            <a:noFill/>
          </a:ln>
          <a:effectLst>
            <a:outerShdw blurRad="57150" dist="19050" dir="5400000" algn="bl" rotWithShape="0">
              <a:srgbClr val="4877FF">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9" name="Google Shape;719;p66"/>
          <p:cNvPicPr preferRelativeResize="0"/>
          <p:nvPr/>
        </p:nvPicPr>
        <p:blipFill rotWithShape="1">
          <a:blip r:embed="rId3">
            <a:alphaModFix/>
          </a:blip>
          <a:srcRect l="7340" r="4538" b="19768"/>
          <a:stretch/>
        </p:blipFill>
        <p:spPr>
          <a:xfrm rot="-1799996">
            <a:off x="-1269938" y="-1116424"/>
            <a:ext cx="3498422" cy="2413616"/>
          </a:xfrm>
          <a:prstGeom prst="rect">
            <a:avLst/>
          </a:prstGeom>
          <a:noFill/>
          <a:ln>
            <a:noFill/>
          </a:ln>
        </p:spPr>
      </p:pic>
      <p:pic>
        <p:nvPicPr>
          <p:cNvPr id="721" name="Google Shape;721;p66"/>
          <p:cNvPicPr preferRelativeResize="0"/>
          <p:nvPr/>
        </p:nvPicPr>
        <p:blipFill rotWithShape="1">
          <a:blip r:embed="rId3">
            <a:alphaModFix/>
          </a:blip>
          <a:srcRect l="7340" r="4538" b="19768"/>
          <a:stretch/>
        </p:blipFill>
        <p:spPr>
          <a:xfrm rot="8099933">
            <a:off x="948868" y="4868921"/>
            <a:ext cx="2417488" cy="1667874"/>
          </a:xfrm>
          <a:prstGeom prst="rect">
            <a:avLst/>
          </a:prstGeom>
          <a:noFill/>
          <a:ln>
            <a:noFill/>
          </a:ln>
        </p:spPr>
      </p:pic>
      <p:sp>
        <p:nvSpPr>
          <p:cNvPr id="725" name="Google Shape;725;p66">
            <a:hlinkClick r:id="rId4" action="ppaction://hlinksldjump"/>
          </p:cNvPr>
          <p:cNvSpPr/>
          <p:nvPr/>
        </p:nvSpPr>
        <p:spPr>
          <a:xfrm>
            <a:off x="312597" y="2511261"/>
            <a:ext cx="111412" cy="111267"/>
          </a:xfrm>
          <a:custGeom>
            <a:avLst/>
            <a:gdLst/>
            <a:ahLst/>
            <a:cxnLst/>
            <a:rect l="l" t="t" r="r" b="b"/>
            <a:pathLst>
              <a:path w="13840" h="13822" extrusionOk="0">
                <a:moveTo>
                  <a:pt x="6911" y="881"/>
                </a:moveTo>
                <a:lnTo>
                  <a:pt x="13030" y="3671"/>
                </a:lnTo>
                <a:lnTo>
                  <a:pt x="13030" y="4571"/>
                </a:lnTo>
                <a:lnTo>
                  <a:pt x="6911" y="1781"/>
                </a:lnTo>
                <a:lnTo>
                  <a:pt x="810" y="4571"/>
                </a:lnTo>
                <a:lnTo>
                  <a:pt x="810" y="3671"/>
                </a:lnTo>
                <a:lnTo>
                  <a:pt x="6911" y="881"/>
                </a:lnTo>
                <a:close/>
                <a:moveTo>
                  <a:pt x="6911" y="2664"/>
                </a:moveTo>
                <a:lnTo>
                  <a:pt x="13030" y="5452"/>
                </a:lnTo>
                <a:lnTo>
                  <a:pt x="13030" y="13011"/>
                </a:lnTo>
                <a:lnTo>
                  <a:pt x="810" y="13011"/>
                </a:lnTo>
                <a:lnTo>
                  <a:pt x="810" y="5452"/>
                </a:lnTo>
                <a:lnTo>
                  <a:pt x="6911" y="2664"/>
                </a:lnTo>
                <a:close/>
                <a:moveTo>
                  <a:pt x="6911" y="0"/>
                </a:moveTo>
                <a:lnTo>
                  <a:pt x="1" y="3149"/>
                </a:lnTo>
                <a:lnTo>
                  <a:pt x="1" y="13821"/>
                </a:lnTo>
                <a:lnTo>
                  <a:pt x="13839" y="13821"/>
                </a:lnTo>
                <a:lnTo>
                  <a:pt x="13839" y="3149"/>
                </a:lnTo>
                <a:lnTo>
                  <a:pt x="6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6">
            <a:hlinkClick r:id="rId4" action="ppaction://hlinksldjump"/>
          </p:cNvPr>
          <p:cNvSpPr/>
          <p:nvPr/>
        </p:nvSpPr>
        <p:spPr>
          <a:xfrm>
            <a:off x="337227" y="2552247"/>
            <a:ext cx="62146" cy="54917"/>
          </a:xfrm>
          <a:custGeom>
            <a:avLst/>
            <a:gdLst/>
            <a:ahLst/>
            <a:cxnLst/>
            <a:rect l="l" t="t" r="r" b="b"/>
            <a:pathLst>
              <a:path w="7720" h="6822" extrusionOk="0">
                <a:moveTo>
                  <a:pt x="5255" y="811"/>
                </a:moveTo>
                <a:cubicBezTo>
                  <a:pt x="5651" y="811"/>
                  <a:pt x="6011" y="955"/>
                  <a:pt x="6280" y="1224"/>
                </a:cubicBezTo>
                <a:cubicBezTo>
                  <a:pt x="6839" y="1783"/>
                  <a:pt x="6839" y="2700"/>
                  <a:pt x="6280" y="3258"/>
                </a:cubicBezTo>
                <a:lnTo>
                  <a:pt x="3851" y="5670"/>
                </a:lnTo>
                <a:lnTo>
                  <a:pt x="1440" y="3258"/>
                </a:lnTo>
                <a:cubicBezTo>
                  <a:pt x="881" y="2700"/>
                  <a:pt x="881" y="1783"/>
                  <a:pt x="1440" y="1224"/>
                </a:cubicBezTo>
                <a:cubicBezTo>
                  <a:pt x="1709" y="955"/>
                  <a:pt x="2069" y="811"/>
                  <a:pt x="2465" y="811"/>
                </a:cubicBezTo>
                <a:cubicBezTo>
                  <a:pt x="2844" y="811"/>
                  <a:pt x="3204" y="955"/>
                  <a:pt x="3473" y="1224"/>
                </a:cubicBezTo>
                <a:lnTo>
                  <a:pt x="3851" y="1620"/>
                </a:lnTo>
                <a:lnTo>
                  <a:pt x="4247" y="1224"/>
                </a:lnTo>
                <a:cubicBezTo>
                  <a:pt x="4517" y="955"/>
                  <a:pt x="4876" y="811"/>
                  <a:pt x="5255" y="811"/>
                </a:cubicBezTo>
                <a:close/>
                <a:moveTo>
                  <a:pt x="2465" y="0"/>
                </a:moveTo>
                <a:cubicBezTo>
                  <a:pt x="1853" y="0"/>
                  <a:pt x="1296" y="235"/>
                  <a:pt x="864" y="667"/>
                </a:cubicBezTo>
                <a:cubicBezTo>
                  <a:pt x="0" y="1531"/>
                  <a:pt x="0" y="2952"/>
                  <a:pt x="864" y="3834"/>
                </a:cubicBezTo>
                <a:lnTo>
                  <a:pt x="3851" y="6822"/>
                </a:lnTo>
                <a:lnTo>
                  <a:pt x="6856" y="3834"/>
                </a:lnTo>
                <a:cubicBezTo>
                  <a:pt x="7720" y="2952"/>
                  <a:pt x="7720" y="1531"/>
                  <a:pt x="6856" y="667"/>
                </a:cubicBezTo>
                <a:cubicBezTo>
                  <a:pt x="6424" y="235"/>
                  <a:pt x="5867" y="0"/>
                  <a:pt x="5255" y="0"/>
                </a:cubicBezTo>
                <a:cubicBezTo>
                  <a:pt x="4751" y="0"/>
                  <a:pt x="4265" y="180"/>
                  <a:pt x="3851" y="487"/>
                </a:cubicBezTo>
                <a:cubicBezTo>
                  <a:pt x="3456" y="180"/>
                  <a:pt x="2969" y="0"/>
                  <a:pt x="2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 name="Google Shape;727;p66">
            <a:hlinkClick r:id="" action="ppaction://hlinkshowjump?jump=nextslide"/>
          </p:cNvPr>
          <p:cNvCxnSpPr/>
          <p:nvPr/>
        </p:nvCxnSpPr>
        <p:spPr>
          <a:xfrm>
            <a:off x="317292" y="2321850"/>
            <a:ext cx="102000" cy="0"/>
          </a:xfrm>
          <a:prstGeom prst="straightConnector1">
            <a:avLst/>
          </a:prstGeom>
          <a:noFill/>
          <a:ln w="9525" cap="flat" cmpd="sng">
            <a:solidFill>
              <a:schemeClr val="dk2"/>
            </a:solidFill>
            <a:prstDash val="solid"/>
            <a:round/>
            <a:headEnd type="none" w="med" len="med"/>
            <a:tailEnd type="oval" w="med" len="med"/>
          </a:ln>
        </p:spPr>
      </p:cxnSp>
      <p:pic>
        <p:nvPicPr>
          <p:cNvPr id="3" name="Picture 2" descr="A picture containing indoor&#10;&#10;Description automatically generated">
            <a:extLst>
              <a:ext uri="{FF2B5EF4-FFF2-40B4-BE49-F238E27FC236}">
                <a16:creationId xmlns:a16="http://schemas.microsoft.com/office/drawing/2014/main" id="{1ABF5748-EC2A-C188-2F6F-AA9FE3E180E1}"/>
              </a:ext>
            </a:extLst>
          </p:cNvPr>
          <p:cNvPicPr>
            <a:picLocks noChangeAspect="1"/>
          </p:cNvPicPr>
          <p:nvPr/>
        </p:nvPicPr>
        <p:blipFill>
          <a:blip r:embed="rId5"/>
          <a:stretch>
            <a:fillRect/>
          </a:stretch>
        </p:blipFill>
        <p:spPr>
          <a:xfrm>
            <a:off x="6456708" y="1690423"/>
            <a:ext cx="3493281" cy="21957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719"/>
                                        </p:tgtEl>
                                        <p:attrNameLst>
                                          <p:attrName>style.visibility</p:attrName>
                                        </p:attrNameLst>
                                      </p:cBhvr>
                                      <p:to>
                                        <p:strVal val="visible"/>
                                      </p:to>
                                    </p:set>
                                    <p:anim calcmode="lin" valueType="num">
                                      <p:cBhvr additive="base">
                                        <p:cTn id="7" dur="1000"/>
                                        <p:tgtEl>
                                          <p:spTgt spid="719"/>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21"/>
                                        </p:tgtEl>
                                        <p:attrNameLst>
                                          <p:attrName>style.visibility</p:attrName>
                                        </p:attrNameLst>
                                      </p:cBhvr>
                                      <p:to>
                                        <p:strVal val="visible"/>
                                      </p:to>
                                    </p:set>
                                    <p:anim calcmode="lin" valueType="num">
                                      <p:cBhvr additive="base">
                                        <p:cTn id="10" dur="1000"/>
                                        <p:tgtEl>
                                          <p:spTgt spid="7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e Use of AI in Marketing by Slidesgo">
  <a:themeElements>
    <a:clrScheme name="Simple Light">
      <a:dk1>
        <a:srgbClr val="191919"/>
      </a:dk1>
      <a:lt1>
        <a:srgbClr val="FFFFFF"/>
      </a:lt1>
      <a:dk2>
        <a:srgbClr val="E8E8E8"/>
      </a:dk2>
      <a:lt2>
        <a:srgbClr val="FFFFFF"/>
      </a:lt2>
      <a:accent1>
        <a:srgbClr val="0445FF"/>
      </a:accent1>
      <a:accent2>
        <a:srgbClr val="F2CEFF"/>
      </a:accent2>
      <a:accent3>
        <a:srgbClr val="8DF1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1726</Words>
  <Application>Microsoft Office PowerPoint</Application>
  <PresentationFormat>On-screen Show (16:9)</PresentationFormat>
  <Paragraphs>127</Paragraphs>
  <Slides>23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Darker Grotesque</vt:lpstr>
      <vt:lpstr>Darker Grotesque Black</vt:lpstr>
      <vt:lpstr>Arial</vt:lpstr>
      <vt:lpstr>Orbitron;900</vt:lpstr>
      <vt:lpstr>Open Sans</vt:lpstr>
      <vt:lpstr>Anaheim</vt:lpstr>
      <vt:lpstr>Orbitron Black</vt:lpstr>
      <vt:lpstr>Nunito Light</vt:lpstr>
      <vt:lpstr>The Use of AI in Marketing by Slidesgo</vt:lpstr>
      <vt:lpstr>SWARM      ROBOTS</vt:lpstr>
      <vt:lpstr>INTRODUCTION</vt:lpstr>
      <vt:lpstr>INTRODUCTION</vt:lpstr>
      <vt:lpstr>SWARM ROBOTS</vt:lpstr>
      <vt:lpstr>BACKGROUND</vt:lpstr>
      <vt:lpstr>BACKGROUND</vt:lpstr>
      <vt:lpstr>Types</vt:lpstr>
      <vt:lpstr>PowerPoint Presentation</vt:lpstr>
      <vt:lpstr>KILOBOTS</vt:lpstr>
      <vt:lpstr>QUADCOPTERS</vt:lpstr>
      <vt:lpstr>COMPONENTS </vt:lpstr>
      <vt:lpstr>MAIN COMPONENTS OF SWARMING ROBOT</vt:lpstr>
      <vt:lpstr>1. Frame &amp; Design</vt:lpstr>
      <vt:lpstr>1. Frame &amp; Design</vt:lpstr>
      <vt:lpstr>2. Propulsion System </vt:lpstr>
      <vt:lpstr>3. Navigation &amp; Control System </vt:lpstr>
      <vt:lpstr>4. Data Collection</vt:lpstr>
      <vt:lpstr>5. DATA TRANSMISSION</vt:lpstr>
      <vt:lpstr>6. POWER MANAGEMENT</vt:lpstr>
      <vt:lpstr>APPLICATIONS  </vt:lpstr>
      <vt:lpstr>APPLICATIONS </vt:lpstr>
      <vt:lpstr>conclusion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SWARM      ROBOTS</dc:title>
  <dc:creator>m711</dc:creator>
  <cp:lastModifiedBy>ALSAIAARI MOHAMMED NASSER SAEED</cp:lastModifiedBy>
  <cp:revision>1</cp:revision>
  <dcterms:modified xsi:type="dcterms:W3CDTF">2023-06-23T11:15:10Z</dcterms:modified>
</cp:coreProperties>
</file>